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92" r:id="rId4"/>
  </p:sldMasterIdLst>
  <p:sldIdLst>
    <p:sldId id="256" r:id="rId5"/>
    <p:sldId id="257" r:id="rId6"/>
    <p:sldId id="258" r:id="rId7"/>
    <p:sldId id="259" r:id="rId8"/>
    <p:sldId id="260" r:id="rId9"/>
    <p:sldId id="284" r:id="rId10"/>
    <p:sldId id="285" r:id="rId11"/>
    <p:sldId id="286" r:id="rId12"/>
    <p:sldId id="261" r:id="rId13"/>
    <p:sldId id="278" r:id="rId14"/>
    <p:sldId id="280" r:id="rId15"/>
    <p:sldId id="281" r:id="rId16"/>
    <p:sldId id="282" r:id="rId17"/>
    <p:sldId id="283"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4" r:id="rId35"/>
    <p:sldId id="305" r:id="rId36"/>
    <p:sldId id="306" r:id="rId37"/>
    <p:sldId id="303" r:id="rId38"/>
    <p:sldId id="262" r:id="rId39"/>
    <p:sldId id="263" r:id="rId40"/>
    <p:sldId id="264" r:id="rId41"/>
    <p:sldId id="265" r:id="rId42"/>
    <p:sldId id="266" r:id="rId43"/>
    <p:sldId id="267" r:id="rId44"/>
    <p:sldId id="268" r:id="rId45"/>
    <p:sldId id="269" r:id="rId46"/>
    <p:sldId id="270" r:id="rId47"/>
    <p:sldId id="271" r:id="rId48"/>
    <p:sldId id="272" r:id="rId49"/>
    <p:sldId id="313" r:id="rId50"/>
    <p:sldId id="314" r:id="rId51"/>
    <p:sldId id="273" r:id="rId52"/>
    <p:sldId id="307" r:id="rId53"/>
    <p:sldId id="308" r:id="rId54"/>
    <p:sldId id="309" r:id="rId55"/>
    <p:sldId id="310" r:id="rId56"/>
    <p:sldId id="311" r:id="rId57"/>
    <p:sldId id="312" r:id="rId58"/>
    <p:sldId id="275" r:id="rId59"/>
    <p:sldId id="276" r:id="rId60"/>
    <p:sldId id="277" r:id="rId61"/>
  </p:sldIdLst>
  <p:sldSz cx="12192000" cy="6858000"/>
  <p:notesSz cx="7559675" cy="10691813"/>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558" y="-90"/>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8" name="PlaceHolder 2"/>
          <p:cNvSpPr>
            <a:spLocks noGrp="1"/>
          </p:cNvSpPr>
          <p:nvPr>
            <p:ph type="body"/>
          </p:nvPr>
        </p:nvSpPr>
        <p:spPr>
          <a:xfrm>
            <a:off x="685800" y="214200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9" name="PlaceHolder 3"/>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31"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2"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3"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4" name="PlaceHolder 5"/>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36"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7" name="PlaceHolder 3"/>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pic>
        <p:nvPicPr>
          <p:cNvPr id="38" name="37 Resim"/>
          <p:cNvPicPr/>
          <p:nvPr/>
        </p:nvPicPr>
        <p:blipFill>
          <a:blip r:embed="rId2" cstate="print"/>
          <a:stretch/>
        </p:blipFill>
        <p:spPr>
          <a:xfrm>
            <a:off x="3465000" y="2141640"/>
            <a:ext cx="4572720" cy="3648600"/>
          </a:xfrm>
          <a:prstGeom prst="rect">
            <a:avLst/>
          </a:prstGeom>
          <a:ln>
            <a:noFill/>
          </a:ln>
        </p:spPr>
      </p:pic>
      <p:pic>
        <p:nvPicPr>
          <p:cNvPr id="39" name="38 Resim"/>
          <p:cNvPicPr/>
          <p:nvPr/>
        </p:nvPicPr>
        <p:blipFill>
          <a:blip r:embed="rId2" cstate="print"/>
          <a:stretch/>
        </p:blipFill>
        <p:spPr>
          <a:xfrm>
            <a:off x="3465000" y="2141640"/>
            <a:ext cx="4572720" cy="364860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47" name="PlaceHolder 2"/>
          <p:cNvSpPr>
            <a:spLocks noGrp="1"/>
          </p:cNvSpPr>
          <p:nvPr>
            <p:ph type="subTitle"/>
          </p:nvPr>
        </p:nvSpPr>
        <p:spPr>
          <a:xfrm>
            <a:off x="685800" y="2142000"/>
            <a:ext cx="10131120" cy="364860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51"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2" name="PlaceHolder 3"/>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609480"/>
            <a:ext cx="10131120" cy="67496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56"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7" name="PlaceHolder 3"/>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8" name="PlaceHolder 4"/>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 name="PlaceHolder 2"/>
          <p:cNvSpPr>
            <a:spLocks noGrp="1"/>
          </p:cNvSpPr>
          <p:nvPr>
            <p:ph type="subTitle"/>
          </p:nvPr>
        </p:nvSpPr>
        <p:spPr>
          <a:xfrm>
            <a:off x="685800" y="2142000"/>
            <a:ext cx="10131120" cy="364860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0"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1"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2"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4"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5"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6" name="PlaceHolder 4"/>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8" name="PlaceHolder 2"/>
          <p:cNvSpPr>
            <a:spLocks noGrp="1"/>
          </p:cNvSpPr>
          <p:nvPr>
            <p:ph type="body"/>
          </p:nvPr>
        </p:nvSpPr>
        <p:spPr>
          <a:xfrm>
            <a:off x="685800" y="214200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9" name="PlaceHolder 3"/>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1"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2"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3"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4" name="PlaceHolder 5"/>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6"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7" name="PlaceHolder 3"/>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pic>
        <p:nvPicPr>
          <p:cNvPr id="78" name="77 Resim"/>
          <p:cNvPicPr/>
          <p:nvPr/>
        </p:nvPicPr>
        <p:blipFill>
          <a:blip r:embed="rId2" cstate="print"/>
          <a:stretch/>
        </p:blipFill>
        <p:spPr>
          <a:xfrm>
            <a:off x="3465000" y="2141640"/>
            <a:ext cx="4572720" cy="3648600"/>
          </a:xfrm>
          <a:prstGeom prst="rect">
            <a:avLst/>
          </a:prstGeom>
          <a:ln>
            <a:noFill/>
          </a:ln>
        </p:spPr>
      </p:pic>
      <p:pic>
        <p:nvPicPr>
          <p:cNvPr id="79" name="78 Resim"/>
          <p:cNvPicPr/>
          <p:nvPr/>
        </p:nvPicPr>
        <p:blipFill>
          <a:blip r:embed="rId2" cstate="print"/>
          <a:stretch/>
        </p:blipFill>
        <p:spPr>
          <a:xfrm>
            <a:off x="3465000" y="2141640"/>
            <a:ext cx="4572720" cy="364860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tr-TR" dirty="0"/>
              <a:t>Asıl başlık stilini düzenlemek için tıklayın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Asıl alt başlık stilini düzenlemek için tıklayın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a:xfrm>
            <a:off x="3962399" y="5870575"/>
            <a:ext cx="4893958" cy="377825"/>
          </a:xfrm>
        </p:spPr>
        <p:txBody>
          <a:bodyPr/>
          <a:lstStyle/>
          <a:p>
            <a:endParaRPr lang="tr-TR"/>
          </a:p>
        </p:txBody>
      </p:sp>
      <p:sp>
        <p:nvSpPr>
          <p:cNvPr id="6" name="Slide Number Placeholder 5"/>
          <p:cNvSpPr>
            <a:spLocks noGrp="1"/>
          </p:cNvSpPr>
          <p:nvPr>
            <p:ph type="sldNum" sz="quarter" idx="12"/>
          </p:nvPr>
        </p:nvSpPr>
        <p:spPr>
          <a:xfrm>
            <a:off x="10608958" y="5870575"/>
            <a:ext cx="551167" cy="377825"/>
          </a:xfrm>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73546865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923816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11349761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Date Placeholder 4"/>
          <p:cNvSpPr>
            <a:spLocks noGrp="1"/>
          </p:cNvSpPr>
          <p:nvPr>
            <p:ph type="dt" sz="half" idx="10"/>
          </p:nvPr>
        </p:nvSpPr>
        <p:spPr/>
        <p:txBody>
          <a:bodyPr/>
          <a:lstStyle/>
          <a:p>
            <a:fld id="{E2072480-10DA-4FB4-BEAE-2A1DEA90F248}" type="datetimeFigureOut">
              <a:rPr lang="tr-TR" smtClean="0"/>
              <a:pPr/>
              <a:t>10.5.2018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4173851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dirty="0"/>
              <a:t>Asıl başlık stilini düzenlemek için tıklayın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7" name="Date Placeholder 6"/>
          <p:cNvSpPr>
            <a:spLocks noGrp="1"/>
          </p:cNvSpPr>
          <p:nvPr>
            <p:ph type="dt" sz="half" idx="10"/>
          </p:nvPr>
        </p:nvSpPr>
        <p:spPr/>
        <p:txBody>
          <a:bodyPr/>
          <a:lstStyle/>
          <a:p>
            <a:fld id="{E2072480-10DA-4FB4-BEAE-2A1DEA90F248}" type="datetimeFigureOut">
              <a:rPr lang="tr-TR" smtClean="0"/>
              <a:pPr/>
              <a:t>10.5.2018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4247608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9"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Date Placeholder 2"/>
          <p:cNvSpPr>
            <a:spLocks noGrp="1"/>
          </p:cNvSpPr>
          <p:nvPr>
            <p:ph type="dt" sz="half" idx="10"/>
          </p:nvPr>
        </p:nvSpPr>
        <p:spPr/>
        <p:txBody>
          <a:bodyPr/>
          <a:lstStyle/>
          <a:p>
            <a:fld id="{E2072480-10DA-4FB4-BEAE-2A1DEA90F248}" type="datetimeFigureOut">
              <a:rPr lang="tr-TR" smtClean="0"/>
              <a:pPr/>
              <a:t>10.5.2018</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2992874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072480-10DA-4FB4-BEAE-2A1DEA90F248}" type="datetimeFigureOut">
              <a:rPr lang="tr-TR" smtClean="0"/>
              <a:pPr/>
              <a:t>10.5.2018</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10438865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tr-TR" dirty="0"/>
              <a:t>Asıl başlık stilini düzenlemek için tıklayın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10.5.2018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34196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tr-TR" dirty="0"/>
              <a:t>Asıl başlık stilini düzenlemek için tıklayın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10.5.2018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2240534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tr-TR" dirty="0"/>
              <a:t>Asıl başlık stilini düzenlemek için tıklayın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10.5.2018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2004010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4205883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dirty="0"/>
              <a:t>Asıl metin stillerini düzenle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642969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41734476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13285244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542137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11"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2" name="PlaceHolder 3"/>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
        <p:nvSpPr>
          <p:cNvPr id="8" name="Title 1"/>
          <p:cNvSpPr>
            <a:spLocks noGrp="1"/>
          </p:cNvSpPr>
          <p:nvPr>
            <p:ph type="title"/>
          </p:nvPr>
        </p:nvSpPr>
        <p:spPr>
          <a:xfrm>
            <a:off x="685801" y="609600"/>
            <a:ext cx="10131425" cy="1456267"/>
          </a:xfrm>
        </p:spPr>
        <p:txBody>
          <a:bodyPr/>
          <a:lstStyle/>
          <a:p>
            <a:r>
              <a:rPr lang="tr-TR" dirty="0"/>
              <a:t>Asıl başlık stilini düzenlemek için tıklayın</a:t>
            </a:r>
            <a:endParaRPr lang="en-US" dirty="0"/>
          </a:p>
        </p:txBody>
      </p:sp>
    </p:spTree>
    <p:extLst>
      <p:ext uri="{BB962C8B-B14F-4D97-AF65-F5344CB8AC3E}">
        <p14:creationId xmlns:p14="http://schemas.microsoft.com/office/powerpoint/2010/main" xmlns="" val="10609567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tr-TR" dirty="0"/>
              <a:t>Asıl başlık stilini düzenlemek için tıklayın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386583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tr-TR" dirty="0"/>
              <a:t>Asıl başlık stilini düzenlemek için tıklayın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Asıl alt başlık stilini düzenlemek için tıklayın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a:xfrm>
            <a:off x="3962399" y="5870575"/>
            <a:ext cx="4893958" cy="377825"/>
          </a:xfrm>
        </p:spPr>
        <p:txBody>
          <a:bodyPr/>
          <a:lstStyle/>
          <a:p>
            <a:endParaRPr lang="tr-TR">
              <a:solidFill>
                <a:prstClr val="white"/>
              </a:solidFill>
            </a:endParaRPr>
          </a:p>
        </p:txBody>
      </p:sp>
      <p:sp>
        <p:nvSpPr>
          <p:cNvPr id="6" name="Slide Number Placeholder 5"/>
          <p:cNvSpPr>
            <a:spLocks noGrp="1"/>
          </p:cNvSpPr>
          <p:nvPr>
            <p:ph type="sldNum" sz="quarter" idx="12"/>
          </p:nvPr>
        </p:nvSpPr>
        <p:spPr>
          <a:xfrm>
            <a:off x="10608958" y="5870575"/>
            <a:ext cx="551167" cy="377825"/>
          </a:xfrm>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73546865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39238162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1134976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41738510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dirty="0"/>
              <a:t>Asıl başlık stilini düzenlemek için tıklayın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7" name="Date Placeholder 6"/>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8" name="Footer Placeholder 7"/>
          <p:cNvSpPr>
            <a:spLocks noGrp="1"/>
          </p:cNvSpPr>
          <p:nvPr>
            <p:ph type="ftr" sz="quarter" idx="11"/>
          </p:nvPr>
        </p:nvSpPr>
        <p:spPr/>
        <p:txBody>
          <a:bodyPr/>
          <a:lstStyle/>
          <a:p>
            <a:endParaRPr lang="tr-TR">
              <a:solidFill>
                <a:prstClr val="white"/>
              </a:solidFill>
            </a:endParaRPr>
          </a:p>
        </p:txBody>
      </p:sp>
      <p:sp>
        <p:nvSpPr>
          <p:cNvPr id="9" name="Slide Number Placeholder 8"/>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42476087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Date Placeholder 2"/>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4" name="Footer Placeholder 3"/>
          <p:cNvSpPr>
            <a:spLocks noGrp="1"/>
          </p:cNvSpPr>
          <p:nvPr>
            <p:ph type="ftr" sz="quarter" idx="11"/>
          </p:nvPr>
        </p:nvSpPr>
        <p:spPr/>
        <p:txBody>
          <a:bodyPr/>
          <a:lstStyle/>
          <a:p>
            <a:endParaRPr lang="tr-TR">
              <a:solidFill>
                <a:prstClr val="white"/>
              </a:solidFill>
            </a:endParaRPr>
          </a:p>
        </p:txBody>
      </p:sp>
      <p:sp>
        <p:nvSpPr>
          <p:cNvPr id="5" name="Slide Number Placeholder 4"/>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29928740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3" name="Footer Placeholder 2"/>
          <p:cNvSpPr>
            <a:spLocks noGrp="1"/>
          </p:cNvSpPr>
          <p:nvPr>
            <p:ph type="ftr" sz="quarter" idx="11"/>
          </p:nvPr>
        </p:nvSpPr>
        <p:spPr/>
        <p:txBody>
          <a:bodyPr/>
          <a:lstStyle/>
          <a:p>
            <a:endParaRPr lang="tr-TR">
              <a:solidFill>
                <a:prstClr val="white"/>
              </a:solidFill>
            </a:endParaRPr>
          </a:p>
        </p:txBody>
      </p:sp>
      <p:sp>
        <p:nvSpPr>
          <p:cNvPr id="4" name="Slide Number Placeholder 3"/>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10438865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tr-TR" dirty="0"/>
              <a:t>Asıl başlık stilini düzenlemek için tıklayın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33419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tr-TR" dirty="0"/>
              <a:t>Asıl başlık stilini düzenlemek için tıklayın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22405345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tr-TR" dirty="0"/>
              <a:t>Asıl başlık stilini düzenlemek için tıklayın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20040105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4205883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dirty="0"/>
              <a:t>Asıl metin stillerini düzenle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36429690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41734476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13285244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35421377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
        <p:nvSpPr>
          <p:cNvPr id="8" name="Title 1"/>
          <p:cNvSpPr>
            <a:spLocks noGrp="1"/>
          </p:cNvSpPr>
          <p:nvPr>
            <p:ph type="title"/>
          </p:nvPr>
        </p:nvSpPr>
        <p:spPr>
          <a:xfrm>
            <a:off x="685801" y="609600"/>
            <a:ext cx="10131425" cy="1456267"/>
          </a:xfrm>
        </p:spPr>
        <p:txBody>
          <a:bodyPr/>
          <a:lstStyle/>
          <a:p>
            <a:r>
              <a:rPr lang="tr-TR" dirty="0"/>
              <a:t>Asıl başlık stilini düzenlemek için tıklayın</a:t>
            </a:r>
            <a:endParaRPr lang="en-US" dirty="0"/>
          </a:p>
        </p:txBody>
      </p:sp>
    </p:spTree>
    <p:extLst>
      <p:ext uri="{BB962C8B-B14F-4D97-AF65-F5344CB8AC3E}">
        <p14:creationId xmlns:p14="http://schemas.microsoft.com/office/powerpoint/2010/main" xmlns="" val="10609567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tr-TR" dirty="0"/>
              <a:t>Asıl başlık stilini düzenlemek için tıklayın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38658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85800" y="609480"/>
            <a:ext cx="10131120" cy="67496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16"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7" name="PlaceHolder 3"/>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8" name="PlaceHolder 4"/>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0"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1"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2"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4"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5"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6" name="PlaceHolder 4"/>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pic>
        <p:nvPicPr>
          <p:cNvPr id="6" name="Picture 6"/>
          <p:cNvPicPr/>
          <p:nvPr/>
        </p:nvPicPr>
        <p:blipFill>
          <a:blip r:embed="rId15" cstate="print"/>
          <a:stretch/>
        </p:blipFill>
        <p:spPr>
          <a:xfrm>
            <a:off x="0" y="0"/>
            <a:ext cx="12188520" cy="6855840"/>
          </a:xfrm>
          <a:prstGeom prst="rect">
            <a:avLst/>
          </a:prstGeom>
          <a:ln>
            <a:noFill/>
          </a:ln>
        </p:spPr>
      </p:pic>
      <p:sp>
        <p:nvSpPr>
          <p:cNvPr id="7" name="PlaceHolder 1"/>
          <p:cNvSpPr>
            <a:spLocks noGrp="1"/>
          </p:cNvSpPr>
          <p:nvPr>
            <p:ph type="title"/>
          </p:nvPr>
        </p:nvSpPr>
        <p:spPr>
          <a:xfrm>
            <a:off x="3962520" y="1964160"/>
            <a:ext cx="7197480" cy="2421000"/>
          </a:xfrm>
          <a:prstGeom prst="rect">
            <a:avLst/>
          </a:prstGeom>
        </p:spPr>
        <p:txBody>
          <a:bodyPr anchor="b"/>
          <a:lstStyle/>
          <a:p>
            <a:pPr algn="r">
              <a:lnSpc>
                <a:spcPct val="100000"/>
              </a:lnSpc>
            </a:pPr>
            <a:r>
              <a:rPr lang="tr-TR" sz="4800" b="0" strike="noStrike" cap="all" spc="-1">
                <a:solidFill>
                  <a:srgbClr val="FFFFFF"/>
                </a:solidFill>
                <a:uFill>
                  <a:solidFill>
                    <a:srgbClr val="FFFFFF"/>
                  </a:solidFill>
                </a:uFill>
                <a:latin typeface="Calibri Light"/>
              </a:rPr>
              <a:t>Asıl başlık stilini düzenlemek için tıklayın</a:t>
            </a:r>
            <a:endParaRPr lang="tr-TR" sz="1800" b="0" strike="noStrike" spc="-1">
              <a:solidFill>
                <a:srgbClr val="FFFFFF"/>
              </a:solidFill>
              <a:uFill>
                <a:solidFill>
                  <a:srgbClr val="FFFFFF"/>
                </a:solidFill>
              </a:uFill>
              <a:latin typeface="Calibri"/>
            </a:endParaRPr>
          </a:p>
        </p:txBody>
      </p:sp>
      <p:sp>
        <p:nvSpPr>
          <p:cNvPr id="2" name="PlaceHolder 2"/>
          <p:cNvSpPr>
            <a:spLocks noGrp="1"/>
          </p:cNvSpPr>
          <p:nvPr>
            <p:ph type="dt"/>
          </p:nvPr>
        </p:nvSpPr>
        <p:spPr>
          <a:xfrm>
            <a:off x="8932680" y="5870520"/>
            <a:ext cx="1599840" cy="377640"/>
          </a:xfrm>
          <a:prstGeom prst="rect">
            <a:avLst/>
          </a:prstGeom>
        </p:spPr>
        <p:txBody>
          <a:bodyPr anchor="ctr"/>
          <a:lstStyle/>
          <a:p>
            <a:pPr algn="r">
              <a:lnSpc>
                <a:spcPct val="100000"/>
              </a:lnSpc>
            </a:pPr>
            <a:r>
              <a:rPr lang="en-US" sz="1000" b="0" strike="noStrike" spc="-1">
                <a:solidFill>
                  <a:srgbClr val="FFFFFF"/>
                </a:solidFill>
                <a:uFill>
                  <a:solidFill>
                    <a:srgbClr val="FFFFFF"/>
                  </a:solidFill>
                </a:uFill>
                <a:latin typeface="Calibri"/>
              </a:rPr>
              <a:t>5/9/18</a:t>
            </a:r>
            <a:endParaRPr lang="en-US" sz="1400" b="0" strike="noStrike" spc="-1">
              <a:solidFill>
                <a:srgbClr val="FFFFFF"/>
              </a:solidFill>
              <a:uFill>
                <a:solidFill>
                  <a:srgbClr val="FFFFFF"/>
                </a:solidFill>
              </a:uFill>
              <a:latin typeface="Times New Roman"/>
            </a:endParaRPr>
          </a:p>
        </p:txBody>
      </p:sp>
      <p:sp>
        <p:nvSpPr>
          <p:cNvPr id="3" name="PlaceHolder 3"/>
          <p:cNvSpPr>
            <a:spLocks noGrp="1"/>
          </p:cNvSpPr>
          <p:nvPr>
            <p:ph type="ftr"/>
          </p:nvPr>
        </p:nvSpPr>
        <p:spPr>
          <a:xfrm>
            <a:off x="3962520" y="5870520"/>
            <a:ext cx="4893480" cy="37764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 name="PlaceHolder 4"/>
          <p:cNvSpPr>
            <a:spLocks noGrp="1"/>
          </p:cNvSpPr>
          <p:nvPr>
            <p:ph type="sldNum"/>
          </p:nvPr>
        </p:nvSpPr>
        <p:spPr>
          <a:xfrm>
            <a:off x="10608840" y="5870520"/>
            <a:ext cx="550800" cy="377640"/>
          </a:xfrm>
          <a:prstGeom prst="rect">
            <a:avLst/>
          </a:prstGeom>
        </p:spPr>
        <p:txBody>
          <a:bodyPr anchor="ctr"/>
          <a:lstStyle/>
          <a:p>
            <a:pPr algn="r">
              <a:lnSpc>
                <a:spcPct val="100000"/>
              </a:lnSpc>
            </a:pPr>
            <a:fld id="{A9816262-7722-4906-878F-CFD4081CF8A8}" type="slidenum">
              <a:rPr lang="en-US" sz="1000" b="0" strike="noStrike" spc="-1">
                <a:solidFill>
                  <a:srgbClr val="FFFFFF"/>
                </a:solidFill>
                <a:uFill>
                  <a:solidFill>
                    <a:srgbClr val="FFFFFF"/>
                  </a:solidFill>
                </a:uFill>
                <a:latin typeface="Calibri"/>
              </a:rPr>
              <a:pPr algn="r">
                <a:lnSpc>
                  <a:spcPct val="100000"/>
                </a:lnSpc>
              </a:pPr>
              <a:t>‹#›</a:t>
            </a:fld>
            <a:endParaRPr lang="en-US" sz="1400" b="0" strike="noStrike" spc="-1">
              <a:solidFill>
                <a:srgbClr val="FFFFFF"/>
              </a:solidFill>
              <a:uFill>
                <a:solidFill>
                  <a:srgbClr val="FFFFFF"/>
                </a:solidFill>
              </a:uFill>
              <a:latin typeface="Times New Roman"/>
            </a:endParaRPr>
          </a:p>
        </p:txBody>
      </p:sp>
      <p:sp>
        <p:nvSpPr>
          <p:cNvPr id="5" name="PlaceHolder 5"/>
          <p:cNvSpPr>
            <a:spLocks noGrp="1"/>
          </p:cNvSpPr>
          <p:nvPr>
            <p:ph type="body"/>
          </p:nvPr>
        </p:nvSpPr>
        <p:spPr>
          <a:xfrm>
            <a:off x="609480" y="1604520"/>
            <a:ext cx="10972440" cy="3977280"/>
          </a:xfrm>
          <a:prstGeom prst="rect">
            <a:avLst/>
          </a:prstGeom>
        </p:spPr>
        <p:txBody>
          <a:bodyPr lIns="0" tIns="0" rIns="0" bIns="0"/>
          <a:lstStyle/>
          <a:p>
            <a:pPr marL="432000" indent="-324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tr-TR" sz="14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tr-TR" sz="1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tr-TR" sz="1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pic>
        <p:nvPicPr>
          <p:cNvPr id="40" name="Picture 6"/>
          <p:cNvPicPr/>
          <p:nvPr/>
        </p:nvPicPr>
        <p:blipFill>
          <a:blip r:embed="rId15" cstate="print"/>
          <a:stretch/>
        </p:blipFill>
        <p:spPr>
          <a:xfrm>
            <a:off x="0" y="0"/>
            <a:ext cx="12188520" cy="6855840"/>
          </a:xfrm>
          <a:prstGeom prst="rect">
            <a:avLst/>
          </a:prstGeom>
          <a:ln>
            <a:noFill/>
          </a:ln>
        </p:spPr>
      </p:pic>
      <p:sp>
        <p:nvSpPr>
          <p:cNvPr id="41" name="PlaceHolder 1"/>
          <p:cNvSpPr>
            <a:spLocks noGrp="1"/>
          </p:cNvSpPr>
          <p:nvPr>
            <p:ph type="title"/>
          </p:nvPr>
        </p:nvSpPr>
        <p:spPr>
          <a:xfrm>
            <a:off x="685800" y="609480"/>
            <a:ext cx="10131120" cy="1455840"/>
          </a:xfrm>
          <a:prstGeom prst="rect">
            <a:avLst/>
          </a:prstGeom>
        </p:spPr>
        <p:txBody>
          <a:bodyPr anchor="ctr"/>
          <a:lstStyle/>
          <a:p>
            <a:pPr>
              <a:lnSpc>
                <a:spcPct val="100000"/>
              </a:lnSpc>
            </a:pPr>
            <a:r>
              <a:rPr lang="tr-TR" sz="3600" b="0" strike="noStrike" cap="all" spc="-1">
                <a:solidFill>
                  <a:srgbClr val="FFFFFF"/>
                </a:solidFill>
                <a:uFill>
                  <a:solidFill>
                    <a:srgbClr val="FFFFFF"/>
                  </a:solidFill>
                </a:uFill>
                <a:latin typeface="Calibri Light"/>
              </a:rPr>
              <a:t>Asıl başlık stilini düzenlemek için tıklayın</a:t>
            </a:r>
            <a:endParaRPr lang="tr-TR" sz="1800" b="0" strike="noStrike" spc="-1">
              <a:solidFill>
                <a:srgbClr val="FFFFFF"/>
              </a:solidFill>
              <a:uFill>
                <a:solidFill>
                  <a:srgbClr val="FFFFFF"/>
                </a:solidFill>
              </a:uFill>
              <a:latin typeface="Calibri"/>
            </a:endParaRPr>
          </a:p>
        </p:txBody>
      </p:sp>
      <p:sp>
        <p:nvSpPr>
          <p:cNvPr id="42" name="PlaceHolder 2"/>
          <p:cNvSpPr>
            <a:spLocks noGrp="1"/>
          </p:cNvSpPr>
          <p:nvPr>
            <p:ph type="body"/>
          </p:nvPr>
        </p:nvSpPr>
        <p:spPr>
          <a:xfrm>
            <a:off x="685800" y="2142000"/>
            <a:ext cx="10131120" cy="3648600"/>
          </a:xfrm>
          <a:prstGeom prst="rect">
            <a:avLst/>
          </a:prstGeom>
        </p:spPr>
        <p:txBody>
          <a:bodyPr anchor="ctr"/>
          <a:lstStyle/>
          <a:p>
            <a:pPr marL="432000" indent="-324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tr-TR" sz="18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tr-TR" sz="18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Sixth Outline Level</a:t>
            </a:r>
          </a:p>
          <a:p>
            <a:pPr marL="285840" indent="-285480">
              <a:lnSpc>
                <a:spcPct val="100000"/>
              </a:lnSpc>
              <a:buClr>
                <a:srgbClr val="FFFFFF"/>
              </a:buClr>
              <a:buFont typeface="Arial"/>
              <a:buChar char="•"/>
            </a:pPr>
            <a:r>
              <a:rPr lang="tr-TR" sz="1800" b="0" strike="noStrike" spc="-1">
                <a:solidFill>
                  <a:srgbClr val="FFFFFF"/>
                </a:solidFill>
                <a:uFill>
                  <a:solidFill>
                    <a:srgbClr val="FFFFFF"/>
                  </a:solidFill>
                </a:uFill>
                <a:latin typeface="Calibri"/>
              </a:rPr>
              <a:t>Seventh Outline LevelAsıl metin stillerini düzenle</a:t>
            </a:r>
          </a:p>
          <a:p>
            <a:pPr marL="743040" lvl="1" indent="-285480">
              <a:lnSpc>
                <a:spcPct val="100000"/>
              </a:lnSpc>
              <a:buClr>
                <a:srgbClr val="FFFFFF"/>
              </a:buClr>
              <a:buFont typeface="Arial"/>
              <a:buChar char="•"/>
            </a:pPr>
            <a:r>
              <a:rPr lang="tr-TR" sz="1600" b="0" strike="noStrike" spc="-1">
                <a:solidFill>
                  <a:srgbClr val="FFFFFF"/>
                </a:solidFill>
                <a:uFill>
                  <a:solidFill>
                    <a:srgbClr val="FFFFFF"/>
                  </a:solidFill>
                </a:uFill>
                <a:latin typeface="Calibri"/>
              </a:rPr>
              <a:t>İkinci düzey</a:t>
            </a:r>
            <a:endParaRPr lang="tr-TR" sz="1800" b="0" strike="noStrike" spc="-1">
              <a:solidFill>
                <a:srgbClr val="FFFFFF"/>
              </a:solidFill>
              <a:uFill>
                <a:solidFill>
                  <a:srgbClr val="FFFFFF"/>
                </a:solidFill>
              </a:uFill>
              <a:latin typeface="Calibri"/>
            </a:endParaRPr>
          </a:p>
          <a:p>
            <a:pPr marL="1200240" lvl="2" indent="-285480">
              <a:lnSpc>
                <a:spcPct val="100000"/>
              </a:lnSpc>
              <a:buClr>
                <a:srgbClr val="FFFFFF"/>
              </a:buClr>
              <a:buFont typeface="Arial"/>
              <a:buChar char="•"/>
            </a:pPr>
            <a:r>
              <a:rPr lang="tr-TR" sz="1400" b="0" strike="noStrike" spc="-1">
                <a:solidFill>
                  <a:srgbClr val="FFFFFF"/>
                </a:solidFill>
                <a:uFill>
                  <a:solidFill>
                    <a:srgbClr val="FFFFFF"/>
                  </a:solidFill>
                </a:uFill>
                <a:latin typeface="Calibri"/>
              </a:rPr>
              <a:t>Üçüncü düzey</a:t>
            </a:r>
            <a:endParaRPr lang="tr-TR" sz="1800" b="0" strike="noStrike" spc="-1">
              <a:solidFill>
                <a:srgbClr val="FFFFFF"/>
              </a:solidFill>
              <a:uFill>
                <a:solidFill>
                  <a:srgbClr val="FFFFFF"/>
                </a:solidFill>
              </a:uFill>
              <a:latin typeface="Calibri"/>
            </a:endParaRPr>
          </a:p>
          <a:p>
            <a:pPr marL="1542960" lvl="3" indent="-171000">
              <a:lnSpc>
                <a:spcPct val="100000"/>
              </a:lnSpc>
              <a:buClr>
                <a:srgbClr val="FFFFFF"/>
              </a:buClr>
              <a:buFont typeface="Arial"/>
              <a:buChar char="•"/>
            </a:pPr>
            <a:r>
              <a:rPr lang="tr-TR" sz="1200" b="0" strike="noStrike" spc="-1">
                <a:solidFill>
                  <a:srgbClr val="FFFFFF"/>
                </a:solidFill>
                <a:uFill>
                  <a:solidFill>
                    <a:srgbClr val="FFFFFF"/>
                  </a:solidFill>
                </a:uFill>
                <a:latin typeface="Calibri"/>
              </a:rPr>
              <a:t>Dördüncü düzey</a:t>
            </a:r>
            <a:endParaRPr lang="tr-TR" sz="1800" b="0" strike="noStrike" spc="-1">
              <a:solidFill>
                <a:srgbClr val="FFFFFF"/>
              </a:solidFill>
              <a:uFill>
                <a:solidFill>
                  <a:srgbClr val="FFFFFF"/>
                </a:solidFill>
              </a:uFill>
              <a:latin typeface="Calibri"/>
            </a:endParaRPr>
          </a:p>
          <a:p>
            <a:pPr marL="2000160" lvl="4" indent="-171000">
              <a:lnSpc>
                <a:spcPct val="100000"/>
              </a:lnSpc>
              <a:buClr>
                <a:srgbClr val="FFFFFF"/>
              </a:buClr>
              <a:buFont typeface="Arial"/>
              <a:buChar char="•"/>
            </a:pPr>
            <a:r>
              <a:rPr lang="tr-TR" sz="1200" b="0" strike="noStrike" spc="-1">
                <a:solidFill>
                  <a:srgbClr val="FFFFFF"/>
                </a:solidFill>
                <a:uFill>
                  <a:solidFill>
                    <a:srgbClr val="FFFFFF"/>
                  </a:solidFill>
                </a:uFill>
                <a:latin typeface="Calibri"/>
              </a:rPr>
              <a:t>Beşinci düzey</a:t>
            </a:r>
            <a:endParaRPr lang="tr-TR" sz="1800" b="0" strike="noStrike" spc="-1">
              <a:solidFill>
                <a:srgbClr val="FFFFFF"/>
              </a:solidFill>
              <a:uFill>
                <a:solidFill>
                  <a:srgbClr val="FFFFFF"/>
                </a:solidFill>
              </a:uFill>
              <a:latin typeface="Calibri"/>
            </a:endParaRPr>
          </a:p>
        </p:txBody>
      </p:sp>
      <p:sp>
        <p:nvSpPr>
          <p:cNvPr id="43" name="PlaceHolder 3"/>
          <p:cNvSpPr>
            <a:spLocks noGrp="1"/>
          </p:cNvSpPr>
          <p:nvPr>
            <p:ph type="dt"/>
          </p:nvPr>
        </p:nvSpPr>
        <p:spPr>
          <a:xfrm>
            <a:off x="8589600" y="5870520"/>
            <a:ext cx="1599840" cy="377640"/>
          </a:xfrm>
          <a:prstGeom prst="rect">
            <a:avLst/>
          </a:prstGeom>
        </p:spPr>
        <p:txBody>
          <a:bodyPr anchor="ctr"/>
          <a:lstStyle/>
          <a:p>
            <a:pPr algn="r">
              <a:lnSpc>
                <a:spcPct val="100000"/>
              </a:lnSpc>
            </a:pPr>
            <a:r>
              <a:rPr lang="en-US" sz="1000" b="0" strike="noStrike" spc="-1">
                <a:solidFill>
                  <a:srgbClr val="FFFFFF"/>
                </a:solidFill>
                <a:uFill>
                  <a:solidFill>
                    <a:srgbClr val="FFFFFF"/>
                  </a:solidFill>
                </a:uFill>
                <a:latin typeface="Calibri"/>
              </a:rPr>
              <a:t>5/9/18</a:t>
            </a:r>
            <a:endParaRPr lang="en-US" sz="1400" b="0" strike="noStrike" spc="-1">
              <a:solidFill>
                <a:srgbClr val="FFFFFF"/>
              </a:solidFill>
              <a:uFill>
                <a:solidFill>
                  <a:srgbClr val="FFFFFF"/>
                </a:solidFill>
              </a:uFill>
              <a:latin typeface="Times New Roman"/>
            </a:endParaRPr>
          </a:p>
        </p:txBody>
      </p:sp>
      <p:sp>
        <p:nvSpPr>
          <p:cNvPr id="44" name="PlaceHolder 4"/>
          <p:cNvSpPr>
            <a:spLocks noGrp="1"/>
          </p:cNvSpPr>
          <p:nvPr>
            <p:ph type="ftr"/>
          </p:nvPr>
        </p:nvSpPr>
        <p:spPr>
          <a:xfrm>
            <a:off x="685800" y="5870520"/>
            <a:ext cx="7827120" cy="37764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5" name="PlaceHolder 5"/>
          <p:cNvSpPr>
            <a:spLocks noGrp="1"/>
          </p:cNvSpPr>
          <p:nvPr>
            <p:ph type="sldNum"/>
          </p:nvPr>
        </p:nvSpPr>
        <p:spPr>
          <a:xfrm>
            <a:off x="10266120" y="5870520"/>
            <a:ext cx="550800" cy="377640"/>
          </a:xfrm>
          <a:prstGeom prst="rect">
            <a:avLst/>
          </a:prstGeom>
        </p:spPr>
        <p:txBody>
          <a:bodyPr anchor="ctr"/>
          <a:lstStyle/>
          <a:p>
            <a:pPr algn="r">
              <a:lnSpc>
                <a:spcPct val="100000"/>
              </a:lnSpc>
            </a:pPr>
            <a:fld id="{40FB0940-ED01-48CA-9D84-56C776992239}" type="slidenum">
              <a:rPr lang="en-US" sz="1000" b="0" strike="noStrike" spc="-1">
                <a:solidFill>
                  <a:srgbClr val="FFFFFF"/>
                </a:solidFill>
                <a:uFill>
                  <a:solidFill>
                    <a:srgbClr val="FFFFFF"/>
                  </a:solidFill>
                </a:uFill>
                <a:latin typeface="Calibri"/>
              </a:rPr>
              <a:pPr algn="r">
                <a:lnSpc>
                  <a:spcPct val="100000"/>
                </a:lnSpc>
              </a:pPr>
              <a:t>‹#›</a:t>
            </a:fld>
            <a:endParaRPr lang="en-US" sz="1400" b="0" strike="noStrike" spc="-1">
              <a:solidFill>
                <a:srgbClr val="FFFFFF"/>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072480-10DA-4FB4-BEAE-2A1DEA90F248}" type="datetimeFigureOut">
              <a:rPr lang="tr-TR" smtClean="0"/>
              <a:pPr/>
              <a:t>10.5.2018</a:t>
            </a:fld>
            <a:endParaRPr lang="tr-T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0A84BC-3F9E-4B08-9743-FC4E27FA5126}" type="slidenum">
              <a:rPr lang="tr-TR" smtClean="0"/>
              <a:pPr/>
              <a:t>‹#›</a:t>
            </a:fld>
            <a:endParaRPr lang="tr-TR"/>
          </a:p>
        </p:txBody>
      </p:sp>
    </p:spTree>
    <p:extLst>
      <p:ext uri="{BB962C8B-B14F-4D97-AF65-F5344CB8AC3E}">
        <p14:creationId xmlns:p14="http://schemas.microsoft.com/office/powerpoint/2010/main" xmlns="" val="82993331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solidFill>
                <a:prstClr val="white"/>
              </a:solidFill>
            </a:endParaRP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xmlns="" val="82993331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1704600" y="5734800"/>
            <a:ext cx="4255200" cy="780480"/>
          </a:xfrm>
          <a:prstGeom prst="rect">
            <a:avLst/>
          </a:prstGeom>
          <a:noFill/>
          <a:ln>
            <a:noFill/>
          </a:ln>
        </p:spPr>
        <p:txBody>
          <a:bodyPr/>
          <a:lstStyle/>
          <a:p>
            <a:pPr>
              <a:lnSpc>
                <a:spcPct val="100000"/>
              </a:lnSpc>
            </a:pPr>
            <a:r>
              <a:rPr lang="en-US" sz="4400" b="1" strike="noStrike" cap="all" spc="-1" dirty="0">
                <a:solidFill>
                  <a:srgbClr val="FFFFFF"/>
                </a:solidFill>
                <a:uFill>
                  <a:solidFill>
                    <a:srgbClr val="FFFFFF"/>
                  </a:solidFill>
                </a:uFill>
                <a:latin typeface="Consolas"/>
              </a:rPr>
              <a:t>AGATEOPHOBIA</a:t>
            </a:r>
            <a:endParaRPr lang="en-US" sz="3200" b="0" strike="noStrike" spc="-1" dirty="0">
              <a:solidFill>
                <a:srgbClr val="FFFFFF"/>
              </a:solidFill>
              <a:uFill>
                <a:solidFill>
                  <a:srgbClr val="FFFFFF"/>
                </a:solidFill>
              </a:uFill>
              <a:latin typeface="Arial"/>
            </a:endParaRPr>
          </a:p>
        </p:txBody>
      </p:sp>
      <p:pic>
        <p:nvPicPr>
          <p:cNvPr id="81" name="Resim 7"/>
          <p:cNvPicPr/>
          <p:nvPr/>
        </p:nvPicPr>
        <p:blipFill>
          <a:blip r:embed="rId2" cstate="print"/>
          <a:stretch/>
        </p:blipFill>
        <p:spPr>
          <a:xfrm>
            <a:off x="-3960" y="-43560"/>
            <a:ext cx="12193560" cy="5587920"/>
          </a:xfrm>
          <a:prstGeom prst="rect">
            <a:avLst/>
          </a:prstGeom>
          <a:ln w="76320">
            <a:solidFill>
              <a:srgbClr val="EAEAEA"/>
            </a:solidFill>
            <a:miter/>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2" name="CustomShape 2"/>
          <p:cNvSpPr/>
          <p:nvPr/>
        </p:nvSpPr>
        <p:spPr>
          <a:xfrm>
            <a:off x="8238240" y="5613480"/>
            <a:ext cx="2742840" cy="9147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en-US" sz="1800" b="1" strike="noStrike" spc="-1" dirty="0">
                <a:solidFill>
                  <a:srgbClr val="FFFFFF"/>
                </a:solidFill>
                <a:uFill>
                  <a:solidFill>
                    <a:srgbClr val="FFFFFF"/>
                  </a:solidFill>
                </a:uFill>
                <a:latin typeface="Consolas"/>
              </a:rPr>
              <a:t>Ali </a:t>
            </a:r>
            <a:r>
              <a:rPr lang="en-US" sz="1800" b="1" strike="noStrike" spc="-1" dirty="0" err="1">
                <a:solidFill>
                  <a:srgbClr val="FFFFFF"/>
                </a:solidFill>
                <a:uFill>
                  <a:solidFill>
                    <a:srgbClr val="FFFFFF"/>
                  </a:solidFill>
                </a:uFill>
                <a:latin typeface="Consolas"/>
              </a:rPr>
              <a:t>Sahin</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Balikci</a:t>
            </a:r>
            <a:endParaRPr lang="en-US" sz="1800" b="0" strike="noStrike" spc="-1" dirty="0">
              <a:solidFill>
                <a:srgbClr val="FFFFFF"/>
              </a:solidFill>
              <a:uFill>
                <a:solidFill>
                  <a:srgbClr val="FFFFFF"/>
                </a:solidFill>
              </a:uFill>
              <a:latin typeface="Arial"/>
            </a:endParaRPr>
          </a:p>
          <a:p>
            <a:pPr>
              <a:lnSpc>
                <a:spcPct val="100000"/>
              </a:lnSpc>
            </a:pPr>
            <a:r>
              <a:rPr lang="en-US" sz="1800" b="1" strike="noStrike" spc="-1" dirty="0" err="1">
                <a:solidFill>
                  <a:srgbClr val="FFFFFF"/>
                </a:solidFill>
                <a:uFill>
                  <a:solidFill>
                    <a:srgbClr val="FFFFFF"/>
                  </a:solidFill>
                </a:uFill>
                <a:latin typeface="Consolas"/>
              </a:rPr>
              <a:t>Gokay</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Atay</a:t>
            </a:r>
            <a:endParaRPr lang="en-US" sz="1800" b="0" strike="noStrike" spc="-1" dirty="0">
              <a:solidFill>
                <a:srgbClr val="FFFFFF"/>
              </a:solidFill>
              <a:uFill>
                <a:solidFill>
                  <a:srgbClr val="FFFFFF"/>
                </a:solidFill>
              </a:uFill>
              <a:latin typeface="Arial"/>
            </a:endParaRPr>
          </a:p>
          <a:p>
            <a:pPr>
              <a:lnSpc>
                <a:spcPct val="100000"/>
              </a:lnSpc>
            </a:pPr>
            <a:r>
              <a:rPr lang="en-US" sz="1800" b="1" strike="noStrike" spc="-1" dirty="0" err="1">
                <a:solidFill>
                  <a:srgbClr val="FFFFFF"/>
                </a:solidFill>
                <a:uFill>
                  <a:solidFill>
                    <a:srgbClr val="FFFFFF"/>
                  </a:solidFill>
                </a:uFill>
                <a:latin typeface="Consolas"/>
              </a:rPr>
              <a:t>Sena</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Berre</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Ceylan</a:t>
            </a:r>
            <a:endParaRPr lang="en-US" sz="1800" b="0" strike="noStrike" spc="-1" dirty="0">
              <a:solidFill>
                <a:srgbClr val="FFFFFF"/>
              </a:solidFill>
              <a:uFill>
                <a:solidFill>
                  <a:srgbClr val="FFFFFF"/>
                </a:solidFill>
              </a:uFill>
              <a:latin typeface="Arial"/>
            </a:endParaRPr>
          </a:p>
        </p:txBody>
      </p:sp>
      <p:sp>
        <p:nvSpPr>
          <p:cNvPr id="83" name="CustomShape 3"/>
          <p:cNvSpPr/>
          <p:nvPr/>
        </p:nvSpPr>
        <p:spPr>
          <a:xfrm>
            <a:off x="2847960" y="-3960"/>
            <a:ext cx="6574680" cy="537840"/>
          </a:xfrm>
          <a:prstGeom prst="roundRect">
            <a:avLst>
              <a:gd name="adj" fmla="val 16667"/>
            </a:avLst>
          </a:prstGeom>
          <a:ln>
            <a:solidFill>
              <a:schemeClr val="tx1"/>
            </a:solidFill>
            <a:round/>
          </a:ln>
        </p:spPr>
        <p:style>
          <a:lnRef idx="2">
            <a:schemeClr val="dk1">
              <a:shade val="50000"/>
            </a:schemeClr>
          </a:lnRef>
          <a:fillRef idx="1">
            <a:schemeClr val="dk1"/>
          </a:fillRef>
          <a:effectRef idx="0">
            <a:schemeClr val="dk1"/>
          </a:effectRef>
          <a:fontRef idx="minor"/>
        </p:style>
        <p:txBody>
          <a:bodyPr lIns="90000" tIns="45000" rIns="90000" bIns="45000" anchor="ctr"/>
          <a:lstStyle/>
          <a:p>
            <a:pPr algn="ctr">
              <a:lnSpc>
                <a:spcPct val="100000"/>
              </a:lnSpc>
            </a:pPr>
            <a:r>
              <a:rPr lang="en-US" sz="2400" b="1" strike="noStrike" spc="-1">
                <a:solidFill>
                  <a:srgbClr val="FFFFFF"/>
                </a:solidFill>
                <a:uFill>
                  <a:solidFill>
                    <a:srgbClr val="FFFFFF"/>
                  </a:solidFill>
                </a:uFill>
                <a:latin typeface="Consolas"/>
              </a:rPr>
              <a:t>BBM421 GAME TECHNOLOGIES PROJECT</a:t>
            </a:r>
            <a:endParaRPr lang="en-US"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p:nvPr>
        </p:nvSpPr>
        <p:spPr>
          <a:xfrm>
            <a:off x="452398" y="6286520"/>
            <a:ext cx="11001452" cy="571480"/>
          </a:xfrm>
        </p:spPr>
        <p:txBody>
          <a:bodyPr/>
          <a:lstStyle/>
          <a:p>
            <a:pPr algn="ctr"/>
            <a:r>
              <a:rPr lang="tr-TR" sz="2400" b="1" dirty="0">
                <a:solidFill>
                  <a:schemeClr val="bg1"/>
                </a:solidFill>
                <a:latin typeface="Consolas" pitchFamily="49" charset="0"/>
              </a:rPr>
              <a:t>General </a:t>
            </a:r>
            <a:r>
              <a:rPr lang="tr-TR" sz="2400" b="1" dirty="0" err="1">
                <a:solidFill>
                  <a:schemeClr val="bg1"/>
                </a:solidFill>
                <a:latin typeface="Consolas" pitchFamily="49" charset="0"/>
              </a:rPr>
              <a:t>View</a:t>
            </a:r>
            <a:r>
              <a:rPr lang="tr-TR" sz="2400" b="1" dirty="0">
                <a:solidFill>
                  <a:schemeClr val="bg1"/>
                </a:solidFill>
                <a:latin typeface="Consolas" pitchFamily="49" charset="0"/>
              </a:rPr>
              <a:t> of </a:t>
            </a:r>
            <a:r>
              <a:rPr lang="tr-TR" sz="2400" b="1" dirty="0" err="1">
                <a:solidFill>
                  <a:schemeClr val="bg1"/>
                </a:solidFill>
                <a:latin typeface="Consolas" pitchFamily="49" charset="0"/>
              </a:rPr>
              <a:t>the</a:t>
            </a:r>
            <a:r>
              <a:rPr lang="tr-TR" sz="2400" b="1" dirty="0">
                <a:solidFill>
                  <a:schemeClr val="bg1"/>
                </a:solidFill>
                <a:latin typeface="Consolas" pitchFamily="49" charset="0"/>
              </a:rPr>
              <a:t> </a:t>
            </a:r>
            <a:r>
              <a:rPr lang="tr-TR" sz="2400" b="1" dirty="0" err="1">
                <a:solidFill>
                  <a:schemeClr val="bg1"/>
                </a:solidFill>
                <a:latin typeface="Consolas" pitchFamily="49" charset="0"/>
              </a:rPr>
              <a:t>Forest</a:t>
            </a:r>
            <a:endParaRPr lang="tr-TR" sz="2400" b="1" dirty="0">
              <a:solidFill>
                <a:schemeClr val="bg1"/>
              </a:solidFill>
              <a:latin typeface="Consolas" pitchFamily="49" charset="0"/>
            </a:endParaRPr>
          </a:p>
        </p:txBody>
      </p:sp>
      <p:pic>
        <p:nvPicPr>
          <p:cNvPr id="4" name="Picture 12" descr="A sunset over a body of water&#10;&#10;Description generated with very high confidence">
            <a:extLst>
              <a:ext uri="{FF2B5EF4-FFF2-40B4-BE49-F238E27FC236}">
                <a16:creationId xmlns:a16="http://schemas.microsoft.com/office/drawing/2014/main" xmlns="" id="{051723BE-C42B-4E8B-9A06-6D7B412FB8A2}"/>
              </a:ext>
            </a:extLst>
          </p:cNvPr>
          <p:cNvPicPr>
            <a:picLocks noChangeAspect="1"/>
          </p:cNvPicPr>
          <p:nvPr/>
        </p:nvPicPr>
        <p:blipFill>
          <a:blip r:embed="rId2" cstate="print"/>
          <a:stretch>
            <a:fillRect/>
          </a:stretch>
        </p:blipFill>
        <p:spPr>
          <a:xfrm>
            <a:off x="600075" y="237610"/>
            <a:ext cx="11039475" cy="2744231"/>
          </a:xfrm>
          <a:prstGeom prst="rect">
            <a:avLst/>
          </a:prstGeom>
        </p:spPr>
      </p:pic>
      <p:pic>
        <p:nvPicPr>
          <p:cNvPr id="5" name="Picture 14" descr="A body of water&#10;&#10;Description generated with high confidence">
            <a:extLst>
              <a:ext uri="{FF2B5EF4-FFF2-40B4-BE49-F238E27FC236}">
                <a16:creationId xmlns:a16="http://schemas.microsoft.com/office/drawing/2014/main" xmlns="" id="{233E98AD-CDD1-46B5-BCA1-FE2224587C28}"/>
              </a:ext>
            </a:extLst>
          </p:cNvPr>
          <p:cNvPicPr>
            <a:picLocks noChangeAspect="1"/>
          </p:cNvPicPr>
          <p:nvPr/>
        </p:nvPicPr>
        <p:blipFill>
          <a:blip r:embed="rId3" cstate="print"/>
          <a:stretch>
            <a:fillRect/>
          </a:stretch>
        </p:blipFill>
        <p:spPr>
          <a:xfrm>
            <a:off x="600076" y="3077305"/>
            <a:ext cx="11039475" cy="31036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large white building&#10;&#10;Description generated with high confidence">
            <a:extLst>
              <a:ext uri="{FF2B5EF4-FFF2-40B4-BE49-F238E27FC236}">
                <a16:creationId xmlns:a16="http://schemas.microsoft.com/office/drawing/2014/main" xmlns="" id="{043CD2F6-FE81-4D24-A10B-29A615EAC0F0}"/>
              </a:ext>
            </a:extLst>
          </p:cNvPr>
          <p:cNvPicPr>
            <a:picLocks noChangeAspect="1"/>
          </p:cNvPicPr>
          <p:nvPr/>
        </p:nvPicPr>
        <p:blipFill>
          <a:blip r:embed="rId2" cstate="print"/>
          <a:stretch>
            <a:fillRect/>
          </a:stretch>
        </p:blipFill>
        <p:spPr>
          <a:xfrm>
            <a:off x="476250" y="283467"/>
            <a:ext cx="11210925" cy="5814815"/>
          </a:xfrm>
          <a:prstGeom prst="rect">
            <a:avLst/>
          </a:prstGeom>
        </p:spPr>
      </p:pic>
      <p:sp>
        <p:nvSpPr>
          <p:cNvPr id="6" name="TextBox 5">
            <a:extLst>
              <a:ext uri="{FF2B5EF4-FFF2-40B4-BE49-F238E27FC236}">
                <a16:creationId xmlns:a16="http://schemas.microsoft.com/office/drawing/2014/main" xmlns="" id="{4237C74C-7A4E-4F85-BA4D-370BF4450347}"/>
              </a:ext>
            </a:extLst>
          </p:cNvPr>
          <p:cNvSpPr txBox="1"/>
          <p:nvPr/>
        </p:nvSpPr>
        <p:spPr>
          <a:xfrm>
            <a:off x="2409824" y="6172200"/>
            <a:ext cx="719137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bg1"/>
                </a:solidFill>
                <a:latin typeface="consolas"/>
                <a:cs typeface="Calibri"/>
              </a:rPr>
              <a:t>View of the Main Character's House</a:t>
            </a:r>
          </a:p>
        </p:txBody>
      </p:sp>
    </p:spTree>
    <p:extLst>
      <p:ext uri="{BB962C8B-B14F-4D97-AF65-F5344CB8AC3E}">
        <p14:creationId xmlns:p14="http://schemas.microsoft.com/office/powerpoint/2010/main" xmlns="" val="410464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 shot of a computer&#10;&#10;Description generated with very high confidence">
            <a:extLst>
              <a:ext uri="{FF2B5EF4-FFF2-40B4-BE49-F238E27FC236}">
                <a16:creationId xmlns:a16="http://schemas.microsoft.com/office/drawing/2014/main" xmlns="" id="{73EA68B5-F4AF-4164-866A-BD05DF34A779}"/>
              </a:ext>
            </a:extLst>
          </p:cNvPr>
          <p:cNvPicPr>
            <a:picLocks noChangeAspect="1"/>
          </p:cNvPicPr>
          <p:nvPr/>
        </p:nvPicPr>
        <p:blipFill rotWithShape="1">
          <a:blip r:embed="rId2" cstate="print"/>
          <a:srcRect l="18331" t="15690" r="24386" b="26034"/>
          <a:stretch/>
        </p:blipFill>
        <p:spPr>
          <a:xfrm>
            <a:off x="166646" y="357166"/>
            <a:ext cx="5724532" cy="5048259"/>
          </a:xfrm>
          <a:prstGeom prst="rect">
            <a:avLst/>
          </a:prstGeom>
        </p:spPr>
      </p:pic>
      <p:pic>
        <p:nvPicPr>
          <p:cNvPr id="6" name="Picture 6" descr="A tree in a dark room&#10;&#10;Description generated with high confidence">
            <a:extLst>
              <a:ext uri="{FF2B5EF4-FFF2-40B4-BE49-F238E27FC236}">
                <a16:creationId xmlns:a16="http://schemas.microsoft.com/office/drawing/2014/main" xmlns="" id="{CC8B0CB8-12FD-424C-9B5E-BF44639576B5}"/>
              </a:ext>
            </a:extLst>
          </p:cNvPr>
          <p:cNvPicPr>
            <a:picLocks noChangeAspect="1"/>
          </p:cNvPicPr>
          <p:nvPr/>
        </p:nvPicPr>
        <p:blipFill>
          <a:blip r:embed="rId3" cstate="print"/>
          <a:stretch>
            <a:fillRect/>
          </a:stretch>
        </p:blipFill>
        <p:spPr>
          <a:xfrm>
            <a:off x="5953124" y="357166"/>
            <a:ext cx="6076950" cy="5048500"/>
          </a:xfrm>
          <a:prstGeom prst="rect">
            <a:avLst/>
          </a:prstGeom>
        </p:spPr>
      </p:pic>
      <p:sp>
        <p:nvSpPr>
          <p:cNvPr id="8" name="TextBox 7">
            <a:extLst>
              <a:ext uri="{FF2B5EF4-FFF2-40B4-BE49-F238E27FC236}">
                <a16:creationId xmlns:a16="http://schemas.microsoft.com/office/drawing/2014/main" xmlns="" id="{9EF5E2F8-92E0-45E6-847C-14CD8C24EA0A}"/>
              </a:ext>
            </a:extLst>
          </p:cNvPr>
          <p:cNvSpPr txBox="1"/>
          <p:nvPr/>
        </p:nvSpPr>
        <p:spPr>
          <a:xfrm>
            <a:off x="881026" y="5643578"/>
            <a:ext cx="10506075"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b="1" dirty="0">
                <a:latin typeface="Consolas"/>
              </a:rPr>
              <a:t>Different assets such as roots, trees/plants, stones/boulders and mushrooms are</a:t>
            </a:r>
            <a:r>
              <a:rPr lang="en" b="1" dirty="0">
                <a:latin typeface="Consolas"/>
                <a:cs typeface="Calibri"/>
              </a:rPr>
              <a:t> placed on the scene. We've created a foggy environment to reflect a </a:t>
            </a:r>
            <a:r>
              <a:rPr lang="tr-TR" b="1" dirty="0" err="1">
                <a:latin typeface="Consolas"/>
                <a:cs typeface="Calibri"/>
              </a:rPr>
              <a:t>scary</a:t>
            </a:r>
            <a:r>
              <a:rPr lang="en" b="1" dirty="0">
                <a:latin typeface="Consolas"/>
                <a:cs typeface="Calibri"/>
              </a:rPr>
              <a:t> forest.</a:t>
            </a:r>
            <a:endParaRPr lang="en-US" b="1" dirty="0">
              <a:latin typeface="Consolas"/>
            </a:endParaRPr>
          </a:p>
        </p:txBody>
      </p:sp>
    </p:spTree>
    <p:extLst>
      <p:ext uri="{BB962C8B-B14F-4D97-AF65-F5344CB8AC3E}">
        <p14:creationId xmlns:p14="http://schemas.microsoft.com/office/powerpoint/2010/main" xmlns="" val="387727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55B26BC1-D689-488F-9F68-84FAFAFF6A96}"/>
              </a:ext>
            </a:extLst>
          </p:cNvPr>
          <p:cNvPicPr>
            <a:picLocks noChangeAspect="1"/>
          </p:cNvPicPr>
          <p:nvPr/>
        </p:nvPicPr>
        <p:blipFill>
          <a:blip r:embed="rId2" cstate="print"/>
          <a:stretch>
            <a:fillRect/>
          </a:stretch>
        </p:blipFill>
        <p:spPr>
          <a:xfrm>
            <a:off x="309522" y="224617"/>
            <a:ext cx="11501518" cy="3313141"/>
          </a:xfrm>
          <a:prstGeom prst="rect">
            <a:avLst/>
          </a:prstGeom>
        </p:spPr>
      </p:pic>
      <p:pic>
        <p:nvPicPr>
          <p:cNvPr id="6" name="Picture 6" descr="A picture containing grass, tree, outdoor, fence&#10;&#10;Description generated with very high confidence">
            <a:extLst>
              <a:ext uri="{FF2B5EF4-FFF2-40B4-BE49-F238E27FC236}">
                <a16:creationId xmlns:a16="http://schemas.microsoft.com/office/drawing/2014/main" xmlns="" id="{F54E6E8B-F838-40FD-8419-9508C51DCA42}"/>
              </a:ext>
            </a:extLst>
          </p:cNvPr>
          <p:cNvPicPr>
            <a:picLocks noChangeAspect="1"/>
          </p:cNvPicPr>
          <p:nvPr/>
        </p:nvPicPr>
        <p:blipFill>
          <a:blip r:embed="rId3" cstate="print"/>
          <a:stretch>
            <a:fillRect/>
          </a:stretch>
        </p:blipFill>
        <p:spPr>
          <a:xfrm>
            <a:off x="309522" y="3627818"/>
            <a:ext cx="11501518" cy="3078990"/>
          </a:xfrm>
          <a:prstGeom prst="rect">
            <a:avLst/>
          </a:prstGeom>
        </p:spPr>
      </p:pic>
    </p:spTree>
    <p:extLst>
      <p:ext uri="{BB962C8B-B14F-4D97-AF65-F5344CB8AC3E}">
        <p14:creationId xmlns:p14="http://schemas.microsoft.com/office/powerpoint/2010/main" xmlns="" val="3799392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sitting, outdoor, indoor&#10;&#10;Description generated with high confidence">
            <a:extLst>
              <a:ext uri="{FF2B5EF4-FFF2-40B4-BE49-F238E27FC236}">
                <a16:creationId xmlns:a16="http://schemas.microsoft.com/office/drawing/2014/main" xmlns="" id="{5F9169E8-7905-4C12-9F95-C05C482984A4}"/>
              </a:ext>
            </a:extLst>
          </p:cNvPr>
          <p:cNvPicPr>
            <a:picLocks noChangeAspect="1"/>
          </p:cNvPicPr>
          <p:nvPr/>
        </p:nvPicPr>
        <p:blipFill>
          <a:blip r:embed="rId2" cstate="print"/>
          <a:stretch>
            <a:fillRect/>
          </a:stretch>
        </p:blipFill>
        <p:spPr>
          <a:xfrm>
            <a:off x="200025" y="84047"/>
            <a:ext cx="5486400" cy="3213282"/>
          </a:xfrm>
          <a:prstGeom prst="rect">
            <a:avLst/>
          </a:prstGeom>
        </p:spPr>
      </p:pic>
      <p:pic>
        <p:nvPicPr>
          <p:cNvPr id="6" name="Picture 6" descr="A picture containing indoor, floor&#10;&#10;Description generated with very high confidence">
            <a:extLst>
              <a:ext uri="{FF2B5EF4-FFF2-40B4-BE49-F238E27FC236}">
                <a16:creationId xmlns:a16="http://schemas.microsoft.com/office/drawing/2014/main" xmlns="" id="{95F11F67-AE3C-47A1-82BF-FBF020CFB4F5}"/>
              </a:ext>
            </a:extLst>
          </p:cNvPr>
          <p:cNvPicPr>
            <a:picLocks noChangeAspect="1"/>
          </p:cNvPicPr>
          <p:nvPr/>
        </p:nvPicPr>
        <p:blipFill>
          <a:blip r:embed="rId3" cstate="print"/>
          <a:stretch>
            <a:fillRect/>
          </a:stretch>
        </p:blipFill>
        <p:spPr>
          <a:xfrm>
            <a:off x="5876925" y="85143"/>
            <a:ext cx="6115050" cy="3211088"/>
          </a:xfrm>
          <a:prstGeom prst="rect">
            <a:avLst/>
          </a:prstGeom>
        </p:spPr>
      </p:pic>
      <p:pic>
        <p:nvPicPr>
          <p:cNvPr id="8" name="Picture 8" descr="A black and white photo of a living room&#10;&#10;Description generated with high confidence">
            <a:extLst>
              <a:ext uri="{FF2B5EF4-FFF2-40B4-BE49-F238E27FC236}">
                <a16:creationId xmlns:a16="http://schemas.microsoft.com/office/drawing/2014/main" xmlns="" id="{EDCD5E89-1625-4FA3-85FA-7C4B2CCEF6EC}"/>
              </a:ext>
            </a:extLst>
          </p:cNvPr>
          <p:cNvPicPr>
            <a:picLocks noChangeAspect="1"/>
          </p:cNvPicPr>
          <p:nvPr/>
        </p:nvPicPr>
        <p:blipFill>
          <a:blip r:embed="rId4" cstate="print"/>
          <a:stretch>
            <a:fillRect/>
          </a:stretch>
        </p:blipFill>
        <p:spPr>
          <a:xfrm>
            <a:off x="200025" y="3428236"/>
            <a:ext cx="5486400" cy="3144779"/>
          </a:xfrm>
          <a:prstGeom prst="rect">
            <a:avLst/>
          </a:prstGeom>
        </p:spPr>
      </p:pic>
      <p:pic>
        <p:nvPicPr>
          <p:cNvPr id="10" name="Picture 10" descr="A person in a dark room&#10;&#10;Description generated with high confidence">
            <a:extLst>
              <a:ext uri="{FF2B5EF4-FFF2-40B4-BE49-F238E27FC236}">
                <a16:creationId xmlns:a16="http://schemas.microsoft.com/office/drawing/2014/main" xmlns="" id="{CEC5EB8E-F32F-43DE-ADB4-B59E7EBD5345}"/>
              </a:ext>
            </a:extLst>
          </p:cNvPr>
          <p:cNvPicPr>
            <a:picLocks noChangeAspect="1"/>
          </p:cNvPicPr>
          <p:nvPr/>
        </p:nvPicPr>
        <p:blipFill>
          <a:blip r:embed="rId5" cstate="print"/>
          <a:stretch>
            <a:fillRect/>
          </a:stretch>
        </p:blipFill>
        <p:spPr>
          <a:xfrm>
            <a:off x="5876925" y="3432284"/>
            <a:ext cx="6115050" cy="3136681"/>
          </a:xfrm>
          <a:prstGeom prst="rect">
            <a:avLst/>
          </a:prstGeom>
        </p:spPr>
      </p:pic>
    </p:spTree>
    <p:extLst>
      <p:ext uri="{BB962C8B-B14F-4D97-AF65-F5344CB8AC3E}">
        <p14:creationId xmlns:p14="http://schemas.microsoft.com/office/powerpoint/2010/main" xmlns="" val="1097222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noGrp="1"/>
          </p:cNvSpPr>
          <p:nvPr>
            <p:ph type="title"/>
          </p:nvPr>
        </p:nvSpPr>
        <p:spPr>
          <a:xfrm>
            <a:off x="623392" y="116632"/>
            <a:ext cx="10945216" cy="1368152"/>
          </a:xfrm>
          <a:prstGeom prst="rect">
            <a:avLst/>
          </a:prstGeom>
          <a:noFill/>
          <a:ln>
            <a:noFill/>
          </a:ln>
        </p:spPr>
        <p:txBody>
          <a:bodyPr anchor="ctr">
            <a:normAutofit/>
          </a:bodyPr>
          <a:lstStyle/>
          <a:p>
            <a:pPr algn="ctr">
              <a:lnSpc>
                <a:spcPct val="100000"/>
              </a:lnSpc>
            </a:pPr>
            <a:r>
              <a:rPr lang="tr-TR" sz="3600" b="1" strike="noStrike" cap="all" spc="-1" dirty="0">
                <a:solidFill>
                  <a:srgbClr val="FFFFFF"/>
                </a:solidFill>
                <a:uFill>
                  <a:solidFill>
                    <a:srgbClr val="FFFFFF"/>
                  </a:solidFill>
                </a:uFill>
                <a:latin typeface="Consolas"/>
              </a:rPr>
              <a:t>LEVEL 1 – HAUNTED FOREST (#P2)</a:t>
            </a:r>
            <a:br>
              <a:rPr lang="tr-TR" sz="3600" b="1" strike="noStrike" cap="all" spc="-1" dirty="0">
                <a:solidFill>
                  <a:srgbClr val="FFFFFF"/>
                </a:solidFill>
                <a:uFill>
                  <a:solidFill>
                    <a:srgbClr val="FFFFFF"/>
                  </a:solidFill>
                </a:uFill>
                <a:latin typeface="Consolas"/>
              </a:rPr>
            </a:br>
            <a:r>
              <a:rPr lang="tr-TR" b="1" spc="-1" dirty="0">
                <a:solidFill>
                  <a:srgbClr val="FFFFFF"/>
                </a:solidFill>
                <a:uFill>
                  <a:solidFill>
                    <a:srgbClr val="FFFFFF"/>
                  </a:solidFill>
                </a:uFill>
                <a:latin typeface="Consolas"/>
              </a:rPr>
              <a:t>SOME DETAILS</a:t>
            </a:r>
            <a:endParaRPr lang="tr-TR" sz="1800" b="0" strike="noStrike" spc="-1" dirty="0">
              <a:solidFill>
                <a:srgbClr val="FFFFFF"/>
              </a:solidFill>
              <a:uFill>
                <a:solidFill>
                  <a:srgbClr val="FFFFFF"/>
                </a:solidFill>
              </a:uFill>
              <a:latin typeface="Calibri"/>
            </a:endParaRPr>
          </a:p>
        </p:txBody>
      </p:sp>
      <p:pic>
        <p:nvPicPr>
          <p:cNvPr id="5" name="Picture 6" descr="A picture containing grass, tree, outdoor, fence&#10;&#10;Description generated with very high confidence">
            <a:extLst>
              <a:ext uri="{FF2B5EF4-FFF2-40B4-BE49-F238E27FC236}">
                <a16:creationId xmlns:a16="http://schemas.microsoft.com/office/drawing/2014/main" xmlns="" id="{F54E6E8B-F838-40FD-8419-9508C51DCA42}"/>
              </a:ext>
            </a:extLst>
          </p:cNvPr>
          <p:cNvPicPr>
            <a:picLocks noChangeAspect="1"/>
          </p:cNvPicPr>
          <p:nvPr/>
        </p:nvPicPr>
        <p:blipFill>
          <a:blip r:embed="rId2" cstate="print"/>
          <a:stretch>
            <a:fillRect/>
          </a:stretch>
        </p:blipFill>
        <p:spPr>
          <a:xfrm>
            <a:off x="623392" y="1340768"/>
            <a:ext cx="10945216" cy="53285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çerik Yer Tutucusu" descr="Windzone1.png"/>
          <p:cNvPicPr>
            <a:picLocks noGrp="1" noChangeAspect="1"/>
          </p:cNvPicPr>
          <p:nvPr>
            <p:ph idx="1"/>
          </p:nvPr>
        </p:nvPicPr>
        <p:blipFill>
          <a:blip r:embed="rId2" cstate="print"/>
          <a:stretch>
            <a:fillRect/>
          </a:stretch>
        </p:blipFill>
        <p:spPr>
          <a:xfrm>
            <a:off x="119337" y="476672"/>
            <a:ext cx="7128791" cy="3096344"/>
          </a:xfrm>
        </p:spPr>
      </p:pic>
      <p:sp>
        <p:nvSpPr>
          <p:cNvPr id="4" name="TextShape 1"/>
          <p:cNvSpPr txBox="1">
            <a:spLocks noGrp="1"/>
          </p:cNvSpPr>
          <p:nvPr>
            <p:ph type="title"/>
          </p:nvPr>
        </p:nvSpPr>
        <p:spPr>
          <a:xfrm>
            <a:off x="695400" y="0"/>
            <a:ext cx="10513168" cy="576064"/>
          </a:xfrm>
          <a:prstGeom prst="rect">
            <a:avLst/>
          </a:prstGeom>
          <a:noFill/>
          <a:ln>
            <a:noFill/>
          </a:ln>
        </p:spPr>
        <p:txBody>
          <a:bodyPr anchor="ctr">
            <a:normAutofit/>
          </a:bodyPr>
          <a:lstStyle/>
          <a:p>
            <a:pPr algn="ctr">
              <a:lnSpc>
                <a:spcPct val="100000"/>
              </a:lnSpc>
            </a:pPr>
            <a:r>
              <a:rPr lang="tr-TR" sz="2800" b="1" spc="-1" dirty="0">
                <a:solidFill>
                  <a:srgbClr val="FFFFFF"/>
                </a:solidFill>
                <a:uFill>
                  <a:solidFill>
                    <a:srgbClr val="FFFFFF"/>
                  </a:solidFill>
                </a:uFill>
                <a:latin typeface="Consolas"/>
              </a:rPr>
              <a:t>WINDZONE</a:t>
            </a:r>
            <a:endParaRPr lang="tr-TR" sz="1400" b="0" strike="noStrike" spc="-1" dirty="0">
              <a:solidFill>
                <a:srgbClr val="FFFFFF"/>
              </a:solidFill>
              <a:uFill>
                <a:solidFill>
                  <a:srgbClr val="FFFFFF"/>
                </a:solidFill>
              </a:uFill>
              <a:latin typeface="Calibri"/>
            </a:endParaRPr>
          </a:p>
        </p:txBody>
      </p:sp>
      <p:pic>
        <p:nvPicPr>
          <p:cNvPr id="6" name="4 İçerik Yer Tutucusu" descr="Windzone1.png"/>
          <p:cNvPicPr>
            <a:picLocks noChangeAspect="1"/>
          </p:cNvPicPr>
          <p:nvPr/>
        </p:nvPicPr>
        <p:blipFill>
          <a:blip r:embed="rId3" cstate="print"/>
          <a:stretch>
            <a:fillRect/>
          </a:stretch>
        </p:blipFill>
        <p:spPr>
          <a:xfrm>
            <a:off x="119336" y="3645024"/>
            <a:ext cx="7128792" cy="3096344"/>
          </a:xfrm>
          <a:prstGeom prst="rect">
            <a:avLst/>
          </a:prstGeom>
        </p:spPr>
      </p:pic>
      <p:sp>
        <p:nvSpPr>
          <p:cNvPr id="7" name="6 Aşağı Ok"/>
          <p:cNvSpPr/>
          <p:nvPr/>
        </p:nvSpPr>
        <p:spPr>
          <a:xfrm>
            <a:off x="3359696" y="3356992"/>
            <a:ext cx="484632" cy="546360"/>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4 İçerik Yer Tutucusu" descr="Windzone1.png"/>
          <p:cNvPicPr>
            <a:picLocks noChangeAspect="1"/>
          </p:cNvPicPr>
          <p:nvPr/>
        </p:nvPicPr>
        <p:blipFill>
          <a:blip r:embed="rId4" cstate="print"/>
          <a:stretch>
            <a:fillRect/>
          </a:stretch>
        </p:blipFill>
        <p:spPr>
          <a:xfrm>
            <a:off x="7367465" y="476672"/>
            <a:ext cx="4705199" cy="3096344"/>
          </a:xfrm>
          <a:prstGeom prst="rect">
            <a:avLst/>
          </a:prstGeom>
        </p:spPr>
      </p:pic>
      <p:sp>
        <p:nvSpPr>
          <p:cNvPr id="10" name="TextShape 1"/>
          <p:cNvSpPr txBox="1"/>
          <p:nvPr/>
        </p:nvSpPr>
        <p:spPr>
          <a:xfrm>
            <a:off x="7320136" y="3645024"/>
            <a:ext cx="4747520" cy="3072536"/>
          </a:xfrm>
          <a:prstGeom prst="rect">
            <a:avLst/>
          </a:prstGeom>
          <a:noFill/>
          <a:ln>
            <a:noFill/>
          </a:ln>
        </p:spPr>
        <p:txBody>
          <a:bodyPr anchor="ctr"/>
          <a:lstStyle/>
          <a:p>
            <a:pPr algn="ctr">
              <a:lnSpc>
                <a:spcPct val="100000"/>
              </a:lnSpc>
            </a:pPr>
            <a:r>
              <a:rPr lang="tr-TR" sz="2000" b="1" strike="noStrike" spc="-1" dirty="0" err="1">
                <a:solidFill>
                  <a:srgbClr val="FFFFFF"/>
                </a:solidFill>
                <a:uFill>
                  <a:solidFill>
                    <a:srgbClr val="FFFFFF"/>
                  </a:solidFill>
                </a:uFill>
                <a:latin typeface="consolas"/>
              </a:rPr>
              <a:t>Wind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effect</a:t>
            </a:r>
            <a:r>
              <a:rPr lang="tr-TR" sz="2000" b="1" strike="noStrike" spc="-1" dirty="0">
                <a:solidFill>
                  <a:srgbClr val="FFFFFF"/>
                </a:solidFill>
                <a:uFill>
                  <a:solidFill>
                    <a:srgbClr val="FFFFFF"/>
                  </a:solidFill>
                </a:uFill>
                <a:latin typeface="consolas"/>
              </a:rPr>
              <a:t> on </a:t>
            </a:r>
            <a:r>
              <a:rPr lang="tr-TR" sz="2000" b="1" strike="noStrike" spc="-1" dirty="0" err="1">
                <a:solidFill>
                  <a:srgbClr val="FFFFFF"/>
                </a:solidFill>
                <a:uFill>
                  <a:solidFill>
                    <a:srgbClr val="FFFFFF"/>
                  </a:solidFill>
                </a:uFill>
                <a:latin typeface="consolas"/>
              </a:rPr>
              <a:t>tree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leaves</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grass</a:t>
            </a:r>
            <a:r>
              <a:rPr lang="tr-TR" sz="2000" b="1" strike="noStrike" spc="-1" dirty="0">
                <a:solidFill>
                  <a:srgbClr val="FFFFFF"/>
                </a:solidFill>
                <a:uFill>
                  <a:solidFill>
                    <a:srgbClr val="FFFFFF"/>
                  </a:solidFill>
                </a:uFill>
                <a:latin typeface="consolas"/>
              </a:rPr>
              <a:t> </a:t>
            </a:r>
            <a:r>
              <a:rPr lang="tr-TR" sz="2000" b="1" spc="-1" dirty="0">
                <a:solidFill>
                  <a:srgbClr val="FFFFFF"/>
                </a:solidFill>
                <a:uFill>
                  <a:solidFill>
                    <a:srgbClr val="FFFFFF"/>
                  </a:solidFill>
                </a:uFill>
                <a:latin typeface="consolas"/>
              </a:rPr>
              <a:t>is </a:t>
            </a:r>
            <a:r>
              <a:rPr lang="tr-TR" sz="2000" b="1" spc="-1" dirty="0" err="1">
                <a:solidFill>
                  <a:srgbClr val="FFFFFF"/>
                </a:solidFill>
                <a:uFill>
                  <a:solidFill>
                    <a:srgbClr val="FFFFFF"/>
                  </a:solidFill>
                </a:uFill>
                <a:latin typeface="consolas"/>
              </a:rPr>
              <a:t>created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using</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Unity’s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windzone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this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made</a:t>
            </a:r>
            <a:r>
              <a:rPr lang="tr-TR" sz="2000" b="1" spc="-1" dirty="0">
                <a:solidFill>
                  <a:srgbClr val="FFFFFF"/>
                </a:solidFill>
                <a:uFill>
                  <a:solidFill>
                    <a:srgbClr val="FFFFFF"/>
                  </a:solidFill>
                </a:uFill>
                <a:latin typeface="consolas"/>
              </a:rPr>
              <a:t> it </a:t>
            </a:r>
            <a:r>
              <a:rPr lang="tr-TR" sz="2000" b="1" spc="-1" dirty="0" err="1">
                <a:solidFill>
                  <a:srgbClr val="FFFFFF"/>
                </a:solidFill>
                <a:uFill>
                  <a:solidFill>
                    <a:srgbClr val="FFFFFF"/>
                  </a:solidFill>
                </a:uFill>
                <a:latin typeface="consolas"/>
              </a:rPr>
              <a:t>easier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for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user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to</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feel</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that</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atmosphere</a:t>
            </a:r>
            <a:r>
              <a:rPr lang="tr-TR" sz="2000" b="1" spc="-1" dirty="0">
                <a:solidFill>
                  <a:srgbClr val="FFFFFF"/>
                </a:solidFill>
                <a:uFill>
                  <a:solidFill>
                    <a:srgbClr val="FFFFFF"/>
                  </a:solidFill>
                </a:uFill>
                <a:latin typeface="consolas"/>
              </a:rPr>
              <a:t> is </a:t>
            </a:r>
            <a:r>
              <a:rPr lang="tr-TR" sz="2000" b="1" spc="-1" dirty="0" err="1">
                <a:solidFill>
                  <a:srgbClr val="FFFFFF"/>
                </a:solidFill>
                <a:uFill>
                  <a:solidFill>
                    <a:srgbClr val="FFFFFF"/>
                  </a:solidFill>
                </a:uFill>
                <a:latin typeface="consolas"/>
              </a:rPr>
              <a:t>bad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and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creepy</a:t>
            </a:r>
            <a:r>
              <a:rPr lang="tr-TR" sz="2000" b="1" spc="-1" dirty="0">
                <a:solidFill>
                  <a:srgbClr val="FFFFFF"/>
                </a:solidFill>
                <a:uFill>
                  <a:solidFill>
                    <a:srgbClr val="FFFFFF"/>
                  </a:solidFill>
                </a:uFill>
                <a:latin typeface="consolas"/>
              </a:rPr>
              <a:t>.</a:t>
            </a:r>
            <a:endParaRPr lang="tr-TR" sz="1600" b="1" strike="noStrike" spc="-1" dirty="0">
              <a:solidFill>
                <a:srgbClr val="FFFFFF"/>
              </a:solidFill>
              <a:uFill>
                <a:solidFill>
                  <a:srgbClr val="FFFFFF"/>
                </a:solidFill>
              </a:u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noGrp="1"/>
          </p:cNvSpPr>
          <p:nvPr>
            <p:ph type="title"/>
          </p:nvPr>
        </p:nvSpPr>
        <p:spPr>
          <a:xfrm>
            <a:off x="119336" y="1"/>
            <a:ext cx="11881320" cy="620687"/>
          </a:xfrm>
          <a:prstGeom prst="rect">
            <a:avLst/>
          </a:prstGeom>
          <a:noFill/>
          <a:ln>
            <a:noFill/>
          </a:ln>
        </p:spPr>
        <p:txBody>
          <a:bodyPr anchor="ctr">
            <a:normAutofit/>
          </a:bodyPr>
          <a:lstStyle/>
          <a:p>
            <a:pPr algn="ctr">
              <a:lnSpc>
                <a:spcPct val="100000"/>
              </a:lnSpc>
            </a:pPr>
            <a:r>
              <a:rPr lang="tr-TR" sz="2800" b="1" spc="-1" dirty="0">
                <a:solidFill>
                  <a:srgbClr val="FFFFFF"/>
                </a:solidFill>
                <a:uFill>
                  <a:solidFill>
                    <a:srgbClr val="FFFFFF"/>
                  </a:solidFill>
                </a:uFill>
                <a:latin typeface="Consolas"/>
              </a:rPr>
              <a:t>POST PROCESSING</a:t>
            </a:r>
            <a:endParaRPr lang="tr-TR" sz="1400" b="0" strike="noStrike" spc="-1" dirty="0">
              <a:solidFill>
                <a:srgbClr val="FFFFFF"/>
              </a:solidFill>
              <a:uFill>
                <a:solidFill>
                  <a:srgbClr val="FFFFFF"/>
                </a:solidFill>
              </a:uFill>
              <a:latin typeface="Calibri"/>
            </a:endParaRPr>
          </a:p>
        </p:txBody>
      </p:sp>
      <p:pic>
        <p:nvPicPr>
          <p:cNvPr id="5" name="4 Resim" descr="iyipost1.png"/>
          <p:cNvPicPr>
            <a:picLocks noChangeAspect="1"/>
          </p:cNvPicPr>
          <p:nvPr/>
        </p:nvPicPr>
        <p:blipFill>
          <a:blip r:embed="rId2" cstate="print"/>
          <a:stretch>
            <a:fillRect/>
          </a:stretch>
        </p:blipFill>
        <p:spPr>
          <a:xfrm>
            <a:off x="6168008" y="620688"/>
            <a:ext cx="5824373" cy="4680520"/>
          </a:xfrm>
          <a:prstGeom prst="rect">
            <a:avLst/>
          </a:prstGeom>
        </p:spPr>
      </p:pic>
      <p:pic>
        <p:nvPicPr>
          <p:cNvPr id="6" name="5 Resim" descr="kötüpost1.png"/>
          <p:cNvPicPr>
            <a:picLocks noChangeAspect="1"/>
          </p:cNvPicPr>
          <p:nvPr/>
        </p:nvPicPr>
        <p:blipFill>
          <a:blip r:embed="rId3" cstate="print"/>
          <a:stretch>
            <a:fillRect/>
          </a:stretch>
        </p:blipFill>
        <p:spPr>
          <a:xfrm>
            <a:off x="119336" y="620688"/>
            <a:ext cx="5790677" cy="4694155"/>
          </a:xfrm>
          <a:prstGeom prst="rect">
            <a:avLst/>
          </a:prstGeom>
        </p:spPr>
      </p:pic>
      <p:sp>
        <p:nvSpPr>
          <p:cNvPr id="7" name="6 Metin kutusu"/>
          <p:cNvSpPr txBox="1"/>
          <p:nvPr/>
        </p:nvSpPr>
        <p:spPr>
          <a:xfrm>
            <a:off x="191344" y="5517232"/>
            <a:ext cx="11593288" cy="1200329"/>
          </a:xfrm>
          <a:prstGeom prst="rect">
            <a:avLst/>
          </a:prstGeom>
          <a:noFill/>
        </p:spPr>
        <p:txBody>
          <a:bodyPr wrap="square" rtlCol="0">
            <a:spAutoFit/>
          </a:bodyPr>
          <a:lstStyle/>
          <a:p>
            <a:pPr algn="ctr"/>
            <a:r>
              <a:rPr lang="en-US" sz="2400" b="1" dirty="0">
                <a:latin typeface="Consolas" pitchFamily="49" charset="0"/>
              </a:rPr>
              <a:t>Post-processing </a:t>
            </a:r>
            <a:r>
              <a:rPr lang="tr-TR" sz="2400" b="1" dirty="0">
                <a:latin typeface="Consolas" pitchFamily="49" charset="0"/>
              </a:rPr>
              <a:t>(</a:t>
            </a:r>
            <a:r>
              <a:rPr lang="tr-TR" sz="2400" b="1" dirty="0" err="1">
                <a:latin typeface="Consolas" pitchFamily="49" charset="0"/>
              </a:rPr>
              <a:t>Unity</a:t>
            </a:r>
            <a:r>
              <a:rPr lang="tr-TR" sz="2400" b="1" dirty="0">
                <a:latin typeface="Consolas" pitchFamily="49" charset="0"/>
              </a:rPr>
              <a:t> </a:t>
            </a:r>
            <a:r>
              <a:rPr lang="tr-TR" sz="2400" b="1" dirty="0" err="1">
                <a:latin typeface="Consolas" pitchFamily="49" charset="0"/>
              </a:rPr>
              <a:t>Asset</a:t>
            </a:r>
            <a:r>
              <a:rPr lang="tr-TR" sz="2400" b="1" dirty="0">
                <a:latin typeface="Consolas" pitchFamily="49" charset="0"/>
              </a:rPr>
              <a:t>) </a:t>
            </a:r>
            <a:r>
              <a:rPr lang="en-US" sz="2400" b="1" dirty="0">
                <a:latin typeface="Consolas" pitchFamily="49" charset="0"/>
              </a:rPr>
              <a:t>is the process of applying full-screen filters and effects to a camera’s image buffer before it is displayed to screen.</a:t>
            </a:r>
            <a:endParaRPr lang="tr-TR" sz="2400" b="1" dirty="0">
              <a:latin typeface="Consolas" pitchFamily="49" charset="0"/>
            </a:endParaRPr>
          </a:p>
        </p:txBody>
      </p:sp>
      <p:sp>
        <p:nvSpPr>
          <p:cNvPr id="8" name="7 Sağ Ok"/>
          <p:cNvSpPr/>
          <p:nvPr/>
        </p:nvSpPr>
        <p:spPr>
          <a:xfrm>
            <a:off x="5735960" y="2708920"/>
            <a:ext cx="576064" cy="48463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kötüpost2.png"/>
          <p:cNvPicPr>
            <a:picLocks noChangeAspect="1"/>
          </p:cNvPicPr>
          <p:nvPr/>
        </p:nvPicPr>
        <p:blipFill>
          <a:blip r:embed="rId2" cstate="print"/>
          <a:stretch>
            <a:fillRect/>
          </a:stretch>
        </p:blipFill>
        <p:spPr>
          <a:xfrm>
            <a:off x="119336" y="404664"/>
            <a:ext cx="5904656" cy="5256584"/>
          </a:xfrm>
          <a:prstGeom prst="rect">
            <a:avLst/>
          </a:prstGeom>
        </p:spPr>
      </p:pic>
      <p:pic>
        <p:nvPicPr>
          <p:cNvPr id="5" name="4 Resim" descr="iyipost2.png"/>
          <p:cNvPicPr>
            <a:picLocks noChangeAspect="1"/>
          </p:cNvPicPr>
          <p:nvPr/>
        </p:nvPicPr>
        <p:blipFill>
          <a:blip r:embed="rId3" cstate="print"/>
          <a:stretch>
            <a:fillRect/>
          </a:stretch>
        </p:blipFill>
        <p:spPr>
          <a:xfrm>
            <a:off x="6096000" y="404664"/>
            <a:ext cx="5976664" cy="5256584"/>
          </a:xfrm>
          <a:prstGeom prst="rect">
            <a:avLst/>
          </a:prstGeom>
        </p:spPr>
      </p:pic>
      <p:sp>
        <p:nvSpPr>
          <p:cNvPr id="6" name="5 Sağ Ok"/>
          <p:cNvSpPr/>
          <p:nvPr/>
        </p:nvSpPr>
        <p:spPr>
          <a:xfrm>
            <a:off x="5735960" y="2780928"/>
            <a:ext cx="576064" cy="48463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6 Metin kutusu"/>
          <p:cNvSpPr txBox="1"/>
          <p:nvPr/>
        </p:nvSpPr>
        <p:spPr>
          <a:xfrm>
            <a:off x="191344" y="5733256"/>
            <a:ext cx="11593288" cy="830997"/>
          </a:xfrm>
          <a:prstGeom prst="rect">
            <a:avLst/>
          </a:prstGeom>
          <a:noFill/>
        </p:spPr>
        <p:txBody>
          <a:bodyPr wrap="square" rtlCol="0">
            <a:spAutoFit/>
          </a:bodyPr>
          <a:lstStyle/>
          <a:p>
            <a:pPr algn="ctr"/>
            <a:r>
              <a:rPr lang="tr-TR" sz="2400" b="1" dirty="0" err="1">
                <a:latin typeface="Consolas" pitchFamily="49" charset="0"/>
              </a:rPr>
              <a:t>Fog</a:t>
            </a:r>
            <a:r>
              <a:rPr lang="tr-TR" sz="2400" b="1" dirty="0">
                <a:latin typeface="Consolas" pitchFamily="49" charset="0"/>
              </a:rPr>
              <a:t>, </a:t>
            </a:r>
            <a:r>
              <a:rPr lang="tr-TR" sz="2400" b="1" dirty="0" err="1">
                <a:latin typeface="Consolas" pitchFamily="49" charset="0"/>
              </a:rPr>
              <a:t>bloom</a:t>
            </a:r>
            <a:r>
              <a:rPr lang="tr-TR" sz="2400" b="1" dirty="0">
                <a:latin typeface="Consolas" pitchFamily="49" charset="0"/>
              </a:rPr>
              <a:t>, </a:t>
            </a:r>
            <a:r>
              <a:rPr lang="tr-TR" sz="2400" b="1" dirty="0" err="1">
                <a:latin typeface="Consolas" pitchFamily="49" charset="0"/>
              </a:rPr>
              <a:t>vignette</a:t>
            </a:r>
            <a:r>
              <a:rPr lang="tr-TR" sz="2400" b="1" dirty="0">
                <a:latin typeface="Consolas" pitchFamily="49" charset="0"/>
              </a:rPr>
              <a:t>, </a:t>
            </a:r>
            <a:r>
              <a:rPr lang="tr-TR" sz="2400" b="1" dirty="0" err="1">
                <a:latin typeface="Consolas" pitchFamily="49" charset="0"/>
              </a:rPr>
              <a:t>depth</a:t>
            </a:r>
            <a:r>
              <a:rPr lang="tr-TR" sz="2400" b="1" dirty="0">
                <a:latin typeface="Consolas" pitchFamily="49" charset="0"/>
              </a:rPr>
              <a:t> of </a:t>
            </a:r>
            <a:r>
              <a:rPr lang="tr-TR" sz="2400" b="1" dirty="0" err="1">
                <a:latin typeface="Consolas" pitchFamily="49" charset="0"/>
              </a:rPr>
              <a:t>field</a:t>
            </a:r>
            <a:r>
              <a:rPr lang="tr-TR" sz="2400" b="1" dirty="0">
                <a:latin typeface="Consolas" pitchFamily="49" charset="0"/>
              </a:rPr>
              <a:t> </a:t>
            </a:r>
            <a:r>
              <a:rPr lang="tr-TR" sz="2400" b="1" dirty="0" err="1">
                <a:latin typeface="Consolas" pitchFamily="49" charset="0"/>
              </a:rPr>
              <a:t>and</a:t>
            </a:r>
            <a:r>
              <a:rPr lang="tr-TR" sz="2400" b="1" dirty="0">
                <a:latin typeface="Consolas" pitchFamily="49" charset="0"/>
              </a:rPr>
              <a:t> </a:t>
            </a:r>
            <a:r>
              <a:rPr lang="tr-TR" sz="2400" b="1" dirty="0" err="1">
                <a:latin typeface="Consolas" pitchFamily="49" charset="0"/>
              </a:rPr>
              <a:t>color</a:t>
            </a:r>
            <a:r>
              <a:rPr lang="tr-TR" sz="2400" b="1" dirty="0">
                <a:latin typeface="Consolas" pitchFamily="49" charset="0"/>
              </a:rPr>
              <a:t> </a:t>
            </a:r>
            <a:r>
              <a:rPr lang="tr-TR" sz="2400" b="1" dirty="0" err="1">
                <a:latin typeface="Consolas" pitchFamily="49" charset="0"/>
              </a:rPr>
              <a:t>grading</a:t>
            </a:r>
            <a:r>
              <a:rPr lang="tr-TR" sz="2400" b="1" dirty="0">
                <a:latin typeface="Consolas" pitchFamily="49" charset="0"/>
              </a:rPr>
              <a:t> </a:t>
            </a:r>
            <a:r>
              <a:rPr lang="tr-TR" sz="2400" b="1" dirty="0" err="1">
                <a:latin typeface="Consolas" pitchFamily="49" charset="0"/>
              </a:rPr>
              <a:t>attributes</a:t>
            </a:r>
            <a:r>
              <a:rPr lang="tr-TR" sz="2400" b="1" dirty="0">
                <a:latin typeface="Consolas" pitchFamily="49" charset="0"/>
              </a:rPr>
              <a:t> </a:t>
            </a:r>
            <a:r>
              <a:rPr lang="tr-TR" sz="2400" b="1" dirty="0" err="1">
                <a:latin typeface="Consolas" pitchFamily="49" charset="0"/>
              </a:rPr>
              <a:t>are</a:t>
            </a:r>
            <a:r>
              <a:rPr lang="tr-TR" sz="2400" b="1" dirty="0">
                <a:latin typeface="Consolas" pitchFamily="49" charset="0"/>
              </a:rPr>
              <a:t> </a:t>
            </a:r>
            <a:r>
              <a:rPr lang="tr-TR" sz="2400" b="1" dirty="0" err="1">
                <a:latin typeface="Consolas" pitchFamily="49" charset="0"/>
              </a:rPr>
              <a:t>used</a:t>
            </a:r>
            <a:r>
              <a:rPr lang="tr-TR" sz="2400" b="1" dirty="0">
                <a:latin typeface="Consolas" pitchFamily="49" charset="0"/>
              </a:rPr>
              <a:t> </a:t>
            </a:r>
            <a:r>
              <a:rPr lang="tr-TR" sz="2400" b="1" dirty="0" err="1">
                <a:latin typeface="Consolas" pitchFamily="49" charset="0"/>
              </a:rPr>
              <a:t>to</a:t>
            </a:r>
            <a:r>
              <a:rPr lang="tr-TR" sz="2400" b="1" dirty="0">
                <a:latin typeface="Consolas" pitchFamily="49" charset="0"/>
              </a:rPr>
              <a:t> </a:t>
            </a:r>
            <a:r>
              <a:rPr lang="tr-TR" sz="2400" b="1" dirty="0" err="1">
                <a:latin typeface="Consolas" pitchFamily="49" charset="0"/>
              </a:rPr>
              <a:t>make</a:t>
            </a:r>
            <a:r>
              <a:rPr lang="tr-TR" sz="2400" b="1" dirty="0">
                <a:latin typeface="Consolas" pitchFamily="49" charset="0"/>
              </a:rPr>
              <a:t> </a:t>
            </a:r>
            <a:r>
              <a:rPr lang="tr-TR" sz="2400" b="1" dirty="0" err="1">
                <a:latin typeface="Consolas" pitchFamily="49" charset="0"/>
              </a:rPr>
              <a:t>scene</a:t>
            </a:r>
            <a:r>
              <a:rPr lang="tr-TR" sz="2400" b="1" dirty="0">
                <a:latin typeface="Consolas" pitchFamily="49" charset="0"/>
              </a:rPr>
              <a:t> </a:t>
            </a:r>
            <a:r>
              <a:rPr lang="tr-TR" sz="2400" b="1" dirty="0" err="1">
                <a:latin typeface="Consolas" pitchFamily="49" charset="0"/>
              </a:rPr>
              <a:t>look</a:t>
            </a:r>
            <a:r>
              <a:rPr lang="tr-TR" sz="2400" b="1" dirty="0">
                <a:latin typeface="Consolas" pitchFamily="49" charset="0"/>
              </a:rPr>
              <a:t> </a:t>
            </a:r>
            <a:r>
              <a:rPr lang="tr-TR" sz="2400" b="1" dirty="0" err="1">
                <a:latin typeface="Consolas" pitchFamily="49" charset="0"/>
              </a:rPr>
              <a:t>more</a:t>
            </a:r>
            <a:r>
              <a:rPr lang="tr-TR" sz="2400" b="1" dirty="0">
                <a:latin typeface="Consolas" pitchFamily="49" charset="0"/>
              </a:rPr>
              <a:t> </a:t>
            </a:r>
            <a:r>
              <a:rPr lang="tr-TR" sz="2400" b="1" dirty="0" err="1">
                <a:latin typeface="Consolas" pitchFamily="49" charset="0"/>
              </a:rPr>
              <a:t>frightening</a:t>
            </a:r>
            <a:r>
              <a:rPr lang="tr-TR" sz="2400" b="1" dirty="0">
                <a:latin typeface="Consolas" pitchFamily="49"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a:spLocks/>
          </p:cNvSpPr>
          <p:nvPr/>
        </p:nvSpPr>
        <p:spPr>
          <a:xfrm>
            <a:off x="119336" y="1"/>
            <a:ext cx="1188132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FLASHLIGHT &amp;</a:t>
            </a:r>
            <a:r>
              <a:rPr kumimoji="0" lang="tr-TR" sz="2800" b="1" i="0" u="none" strike="noStrike" kern="1200" cap="all" spc="-1" normalizeH="0" noProof="0" dirty="0">
                <a:ln w="3175" cmpd="sng">
                  <a:noFill/>
                </a:ln>
                <a:solidFill>
                  <a:srgbClr val="FFFFFF"/>
                </a:solidFill>
                <a:effectLst/>
                <a:uLnTx/>
                <a:uFill>
                  <a:solidFill>
                    <a:srgbClr val="FFFFFF"/>
                  </a:solidFill>
                </a:uFill>
                <a:latin typeface="Consolas"/>
                <a:ea typeface="+mj-ea"/>
                <a:cs typeface="+mj-cs"/>
              </a:rPr>
              <a:t> </a:t>
            </a: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UI</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pic>
        <p:nvPicPr>
          <p:cNvPr id="7" name="6 Resim" descr="Flashlight arayüzü.png"/>
          <p:cNvPicPr>
            <a:picLocks noChangeAspect="1"/>
          </p:cNvPicPr>
          <p:nvPr/>
        </p:nvPicPr>
        <p:blipFill>
          <a:blip r:embed="rId2" cstate="print"/>
          <a:stretch>
            <a:fillRect/>
          </a:stretch>
        </p:blipFill>
        <p:spPr>
          <a:xfrm>
            <a:off x="839416" y="620688"/>
            <a:ext cx="10497166" cy="5904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369000" y="233640"/>
            <a:ext cx="11467080" cy="82260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DESCRIPTION of </a:t>
            </a:r>
            <a:r>
              <a:rPr lang="tr-TR" sz="3600" b="1" strike="noStrike" cap="all" spc="-1" dirty="0" err="1">
                <a:solidFill>
                  <a:srgbClr val="FFFFFF"/>
                </a:solidFill>
                <a:uFill>
                  <a:solidFill>
                    <a:srgbClr val="FFFFFF"/>
                  </a:solidFill>
                </a:uFill>
                <a:latin typeface="Consolas"/>
              </a:rPr>
              <a:t>the</a:t>
            </a:r>
            <a:r>
              <a:rPr lang="tr-TR" sz="3600" b="1" strike="noStrike" cap="all" spc="-1" dirty="0">
                <a:solidFill>
                  <a:srgbClr val="FFFFFF"/>
                </a:solidFill>
                <a:uFill>
                  <a:solidFill>
                    <a:srgbClr val="FFFFFF"/>
                  </a:solidFill>
                </a:uFill>
                <a:latin typeface="Consolas"/>
              </a:rPr>
              <a:t> Game / </a:t>
            </a:r>
            <a:r>
              <a:rPr lang="tr-TR" sz="3600" b="1" strike="noStrike" cap="all" spc="-1" dirty="0" err="1">
                <a:solidFill>
                  <a:srgbClr val="FFFFFF"/>
                </a:solidFill>
                <a:uFill>
                  <a:solidFill>
                    <a:srgbClr val="FFFFFF"/>
                  </a:solidFill>
                </a:uFill>
                <a:latin typeface="Consolas"/>
              </a:rPr>
              <a:t>RemInder</a:t>
            </a:r>
            <a:endParaRPr lang="tr-TR" sz="1800" b="0" strike="noStrike" spc="-1" dirty="0">
              <a:solidFill>
                <a:srgbClr val="FFFFFF"/>
              </a:solidFill>
              <a:uFill>
                <a:solidFill>
                  <a:srgbClr val="FFFFFF"/>
                </a:solidFill>
              </a:uFill>
              <a:latin typeface="Calibri"/>
            </a:endParaRPr>
          </a:p>
        </p:txBody>
      </p:sp>
      <p:sp>
        <p:nvSpPr>
          <p:cNvPr id="85" name="TextShape 2"/>
          <p:cNvSpPr txBox="1"/>
          <p:nvPr/>
        </p:nvSpPr>
        <p:spPr>
          <a:xfrm>
            <a:off x="1143000" y="4056480"/>
            <a:ext cx="10131120" cy="2496240"/>
          </a:xfrm>
          <a:prstGeom prst="rect">
            <a:avLst/>
          </a:prstGeom>
          <a:noFill/>
          <a:ln>
            <a:noFill/>
          </a:ln>
        </p:spPr>
        <p:txBody>
          <a:bodyPr anchor="ctr"/>
          <a:lstStyle/>
          <a:p>
            <a:pPr algn="ctr">
              <a:lnSpc>
                <a:spcPct val="100000"/>
              </a:lnSpc>
            </a:pPr>
            <a:r>
              <a:rPr lang="tr-TR" sz="2000" b="0" strike="noStrike" spc="-1" dirty="0">
                <a:solidFill>
                  <a:srgbClr val="FFFFFF"/>
                </a:solidFill>
                <a:uFill>
                  <a:solidFill>
                    <a:srgbClr val="FFFFFF"/>
                  </a:solidFill>
                </a:uFill>
                <a:latin typeface="consolas"/>
              </a:rPr>
              <a:t> </a:t>
            </a:r>
            <a:r>
              <a:rPr lang="tr-TR" sz="2000" b="1" strike="noStrike" spc="-1" dirty="0">
                <a:solidFill>
                  <a:srgbClr val="FFFFFF"/>
                </a:solidFill>
                <a:uFill>
                  <a:solidFill>
                    <a:srgbClr val="FFFFFF"/>
                  </a:solidFill>
                </a:uFill>
                <a:latin typeface="consolas"/>
              </a:rPr>
              <a:t>Agateophobia is a single player horror game. </a:t>
            </a:r>
            <a:r>
              <a:rPr lang="tr-TR" sz="2000" b="1" strike="noStrike" spc="-1" dirty="0" err="1">
                <a:solidFill>
                  <a:srgbClr val="FFFFFF"/>
                </a:solidFill>
                <a:uFill>
                  <a:solidFill>
                    <a:srgbClr val="FFFFFF"/>
                  </a:solidFill>
                </a:uFill>
                <a:latin typeface="consolas"/>
              </a:rPr>
              <a:t>It</a:t>
            </a:r>
            <a:r>
              <a:rPr lang="tr-TR" sz="2000" b="1" strike="noStrike" spc="-1" dirty="0">
                <a:solidFill>
                  <a:srgbClr val="FFFFFF"/>
                </a:solidFill>
                <a:uFill>
                  <a:solidFill>
                    <a:srgbClr val="FFFFFF"/>
                  </a:solidFill>
                </a:uFill>
                <a:latin typeface="consolas"/>
              </a:rPr>
              <a:t> can be </a:t>
            </a:r>
            <a:r>
              <a:rPr lang="tr-TR" sz="2000" b="1" strike="noStrike" spc="-1" dirty="0" err="1">
                <a:solidFill>
                  <a:srgbClr val="FFFFFF"/>
                </a:solidFill>
                <a:uFill>
                  <a:solidFill>
                    <a:srgbClr val="FFFFFF"/>
                  </a:solidFill>
                </a:uFill>
                <a:latin typeface="consolas"/>
              </a:rPr>
              <a:t>defined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under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tags</a:t>
            </a:r>
            <a:r>
              <a:rPr lang="tr-TR" sz="2000" b="1" strike="noStrike" spc="-1" dirty="0">
                <a:solidFill>
                  <a:srgbClr val="FFFFFF"/>
                </a:solidFill>
                <a:uFill>
                  <a:solidFill>
                    <a:srgbClr val="FFFFFF"/>
                  </a:solidFill>
                </a:uFill>
                <a:latin typeface="consolas"/>
              </a:rPr>
              <a:t> as horror, </a:t>
            </a:r>
            <a:r>
              <a:rPr lang="tr-TR" sz="2000" b="1" strike="noStrike" spc="-1" dirty="0" err="1">
                <a:solidFill>
                  <a:srgbClr val="FFFFFF"/>
                </a:solidFill>
                <a:uFill>
                  <a:solidFill>
                    <a:srgbClr val="FFFFFF"/>
                  </a:solidFill>
                </a:uFill>
                <a:latin typeface="consolas"/>
              </a:rPr>
              <a:t>adventure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mystery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choices</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actions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matters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story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rich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consists</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three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that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individually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designed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each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a:t>
            </a:r>
            <a:r>
              <a:rPr lang="tr-TR" sz="2000" b="1" strike="noStrike" spc="-1" dirty="0">
                <a:solidFill>
                  <a:srgbClr val="FFFFFF"/>
                </a:solidFill>
                <a:uFill>
                  <a:solidFill>
                    <a:srgbClr val="FFFFFF"/>
                  </a:solidFill>
                </a:uFill>
                <a:latin typeface="consolas"/>
              </a:rPr>
              <a:t> has </a:t>
            </a:r>
            <a:r>
              <a:rPr lang="tr-TR" sz="2000" b="1" strike="noStrike" spc="-1" dirty="0" err="1">
                <a:solidFill>
                  <a:srgbClr val="FFFFFF"/>
                </a:solidFill>
                <a:uFill>
                  <a:solidFill>
                    <a:srgbClr val="FFFFFF"/>
                  </a:solidFill>
                </a:uFill>
                <a:latin typeface="consolas"/>
              </a:rPr>
              <a:t>different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puzzles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These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will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affect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ending</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game. </a:t>
            </a:r>
            <a:r>
              <a:rPr lang="tr-TR" sz="2000" b="1" strike="noStrike" spc="-1" dirty="0" err="1">
                <a:solidFill>
                  <a:srgbClr val="FFFFFF"/>
                </a:solidFill>
                <a:uFill>
                  <a:solidFill>
                    <a:srgbClr val="FFFFFF"/>
                  </a:solidFill>
                </a:uFill>
                <a:latin typeface="consolas"/>
              </a:rPr>
              <a:t>Also</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player's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choices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actions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change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game </a:t>
            </a:r>
            <a:r>
              <a:rPr lang="tr-TR" sz="2000" b="1" strike="noStrike" spc="-1" dirty="0" err="1">
                <a:solidFill>
                  <a:srgbClr val="FFFFFF"/>
                </a:solidFill>
                <a:uFill>
                  <a:solidFill>
                    <a:srgbClr val="FFFFFF"/>
                  </a:solidFill>
                </a:uFill>
                <a:latin typeface="consolas"/>
              </a:rPr>
              <a:t>progress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gameplay</a:t>
            </a:r>
            <a:r>
              <a:rPr lang="tr-TR" sz="20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pic>
        <p:nvPicPr>
          <p:cNvPr id="86" name="Resim 4"/>
          <p:cNvPicPr/>
          <p:nvPr/>
        </p:nvPicPr>
        <p:blipFill>
          <a:blip r:embed="rId2" cstate="print"/>
          <a:stretch/>
        </p:blipFill>
        <p:spPr>
          <a:xfrm>
            <a:off x="1447920" y="1136880"/>
            <a:ext cx="9305640" cy="2869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full1.png"/>
          <p:cNvPicPr>
            <a:picLocks noChangeAspect="1"/>
          </p:cNvPicPr>
          <p:nvPr/>
        </p:nvPicPr>
        <p:blipFill>
          <a:blip r:embed="rId2" cstate="print"/>
          <a:stretch>
            <a:fillRect/>
          </a:stretch>
        </p:blipFill>
        <p:spPr>
          <a:xfrm>
            <a:off x="119336" y="548680"/>
            <a:ext cx="3888432" cy="4536504"/>
          </a:xfrm>
          <a:prstGeom prst="rect">
            <a:avLst/>
          </a:prstGeom>
        </p:spPr>
      </p:pic>
      <p:pic>
        <p:nvPicPr>
          <p:cNvPr id="5" name="4 Resim" descr="full2.png"/>
          <p:cNvPicPr>
            <a:picLocks noChangeAspect="1"/>
          </p:cNvPicPr>
          <p:nvPr/>
        </p:nvPicPr>
        <p:blipFill>
          <a:blip r:embed="rId3" cstate="print"/>
          <a:stretch>
            <a:fillRect/>
          </a:stretch>
        </p:blipFill>
        <p:spPr>
          <a:xfrm>
            <a:off x="4151784" y="548680"/>
            <a:ext cx="3888432" cy="4536504"/>
          </a:xfrm>
          <a:prstGeom prst="rect">
            <a:avLst/>
          </a:prstGeom>
        </p:spPr>
      </p:pic>
      <p:pic>
        <p:nvPicPr>
          <p:cNvPr id="6" name="5 Resim" descr="full3.png"/>
          <p:cNvPicPr>
            <a:picLocks noChangeAspect="1"/>
          </p:cNvPicPr>
          <p:nvPr/>
        </p:nvPicPr>
        <p:blipFill>
          <a:blip r:embed="rId4" cstate="print"/>
          <a:stretch>
            <a:fillRect/>
          </a:stretch>
        </p:blipFill>
        <p:spPr>
          <a:xfrm>
            <a:off x="8184232" y="548680"/>
            <a:ext cx="3888432" cy="4536504"/>
          </a:xfrm>
          <a:prstGeom prst="rect">
            <a:avLst/>
          </a:prstGeom>
        </p:spPr>
      </p:pic>
      <p:pic>
        <p:nvPicPr>
          <p:cNvPr id="7" name="6 Resim" descr="full11.png"/>
          <p:cNvPicPr>
            <a:picLocks noChangeAspect="1"/>
          </p:cNvPicPr>
          <p:nvPr/>
        </p:nvPicPr>
        <p:blipFill>
          <a:blip r:embed="rId5" cstate="print"/>
          <a:stretch>
            <a:fillRect/>
          </a:stretch>
        </p:blipFill>
        <p:spPr>
          <a:xfrm>
            <a:off x="623392" y="5157192"/>
            <a:ext cx="2838846" cy="523948"/>
          </a:xfrm>
          <a:prstGeom prst="rect">
            <a:avLst/>
          </a:prstGeom>
        </p:spPr>
      </p:pic>
      <p:pic>
        <p:nvPicPr>
          <p:cNvPr id="9" name="8 Resim" descr="full22.png"/>
          <p:cNvPicPr>
            <a:picLocks noChangeAspect="1"/>
          </p:cNvPicPr>
          <p:nvPr/>
        </p:nvPicPr>
        <p:blipFill>
          <a:blip r:embed="rId6" cstate="print"/>
          <a:stretch>
            <a:fillRect/>
          </a:stretch>
        </p:blipFill>
        <p:spPr>
          <a:xfrm>
            <a:off x="4583832" y="5157192"/>
            <a:ext cx="2857899" cy="447738"/>
          </a:xfrm>
          <a:prstGeom prst="rect">
            <a:avLst/>
          </a:prstGeom>
        </p:spPr>
      </p:pic>
      <p:pic>
        <p:nvPicPr>
          <p:cNvPr id="10" name="9 Resim" descr="full33.png"/>
          <p:cNvPicPr>
            <a:picLocks noChangeAspect="1"/>
          </p:cNvPicPr>
          <p:nvPr/>
        </p:nvPicPr>
        <p:blipFill>
          <a:blip r:embed="rId7" cstate="print"/>
          <a:stretch>
            <a:fillRect/>
          </a:stretch>
        </p:blipFill>
        <p:spPr>
          <a:xfrm>
            <a:off x="8760296" y="5157192"/>
            <a:ext cx="2819794" cy="409632"/>
          </a:xfrm>
          <a:prstGeom prst="rect">
            <a:avLst/>
          </a:prstGeom>
        </p:spPr>
      </p:pic>
      <p:sp>
        <p:nvSpPr>
          <p:cNvPr id="11" name="10 Dikdörtgen"/>
          <p:cNvSpPr/>
          <p:nvPr/>
        </p:nvSpPr>
        <p:spPr>
          <a:xfrm>
            <a:off x="191344" y="5805264"/>
            <a:ext cx="11809312" cy="923330"/>
          </a:xfrm>
          <a:prstGeom prst="rect">
            <a:avLst/>
          </a:prstGeom>
        </p:spPr>
        <p:txBody>
          <a:bodyPr wrap="square">
            <a:spAutoFit/>
          </a:bodyPr>
          <a:lstStyle/>
          <a:p>
            <a:pPr algn="ctr"/>
            <a:r>
              <a:rPr lang="en" b="1" dirty="0">
                <a:latin typeface="Consolas"/>
              </a:rPr>
              <a:t>The battery is diminished as long as the flashlight is kept open, the intensity of the light will decrease and at the end it will close. Also player can follow the battery power on the upper left screen GUI.</a:t>
            </a:r>
            <a:endParaRPr lang="tr-TR"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p:cNvSpPr>
          <p:nvPr/>
        </p:nvSpPr>
        <p:spPr>
          <a:xfrm>
            <a:off x="119336" y="1"/>
            <a:ext cx="1188132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PUZZLE WALKTHROUGH</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sp>
        <p:nvSpPr>
          <p:cNvPr id="5" name="4 Metin kutusu"/>
          <p:cNvSpPr txBox="1"/>
          <p:nvPr/>
        </p:nvSpPr>
        <p:spPr>
          <a:xfrm>
            <a:off x="191344" y="5517232"/>
            <a:ext cx="11593288" cy="1200329"/>
          </a:xfrm>
          <a:prstGeom prst="rect">
            <a:avLst/>
          </a:prstGeom>
          <a:noFill/>
        </p:spPr>
        <p:txBody>
          <a:bodyPr wrap="square" rtlCol="0">
            <a:spAutoFit/>
          </a:bodyPr>
          <a:lstStyle/>
          <a:p>
            <a:pPr algn="ctr"/>
            <a:r>
              <a:rPr lang="en-US" sz="2400" b="1" dirty="0">
                <a:latin typeface="Consolas" pitchFamily="49" charset="0"/>
              </a:rPr>
              <a:t>By leaving notes </a:t>
            </a:r>
            <a:r>
              <a:rPr lang="tr-TR" sz="2400" b="1" dirty="0" err="1">
                <a:latin typeface="Consolas" pitchFamily="49" charset="0"/>
              </a:rPr>
              <a:t>for</a:t>
            </a:r>
            <a:r>
              <a:rPr lang="tr-TR" sz="2400" b="1" dirty="0">
                <a:latin typeface="Consolas" pitchFamily="49" charset="0"/>
              </a:rPr>
              <a:t> </a:t>
            </a:r>
            <a:r>
              <a:rPr lang="tr-TR" sz="2400" b="1" dirty="0" err="1">
                <a:latin typeface="Consolas" pitchFamily="49" charset="0"/>
              </a:rPr>
              <a:t>the</a:t>
            </a:r>
            <a:r>
              <a:rPr lang="tr-TR" sz="2400" b="1" dirty="0">
                <a:latin typeface="Consolas" pitchFamily="49" charset="0"/>
              </a:rPr>
              <a:t> </a:t>
            </a:r>
            <a:r>
              <a:rPr lang="en-US" sz="2400" b="1" dirty="0">
                <a:latin typeface="Consolas" pitchFamily="49" charset="0"/>
              </a:rPr>
              <a:t>character, </a:t>
            </a:r>
            <a:r>
              <a:rPr lang="tr-TR" sz="2400" b="1" dirty="0" err="1">
                <a:latin typeface="Consolas" pitchFamily="49" charset="0"/>
              </a:rPr>
              <a:t>we</a:t>
            </a:r>
            <a:r>
              <a:rPr lang="tr-TR" sz="2400" b="1" dirty="0">
                <a:latin typeface="Consolas" pitchFamily="49" charset="0"/>
              </a:rPr>
              <a:t> </a:t>
            </a:r>
            <a:r>
              <a:rPr lang="tr-TR" sz="2400" b="1" dirty="0" err="1">
                <a:latin typeface="Consolas" pitchFamily="49" charset="0"/>
              </a:rPr>
              <a:t>aimed</a:t>
            </a:r>
            <a:r>
              <a:rPr lang="tr-TR" sz="2400" b="1" dirty="0">
                <a:latin typeface="Consolas" pitchFamily="49" charset="0"/>
              </a:rPr>
              <a:t> </a:t>
            </a:r>
            <a:r>
              <a:rPr lang="tr-TR" sz="2400" b="1" dirty="0" err="1">
                <a:latin typeface="Consolas" pitchFamily="49" charset="0"/>
              </a:rPr>
              <a:t>to</a:t>
            </a:r>
            <a:r>
              <a:rPr lang="tr-TR" sz="2400" b="1" dirty="0">
                <a:latin typeface="Consolas" pitchFamily="49" charset="0"/>
              </a:rPr>
              <a:t> </a:t>
            </a:r>
            <a:r>
              <a:rPr lang="tr-TR" sz="2400" b="1" dirty="0" err="1">
                <a:latin typeface="Consolas" pitchFamily="49" charset="0"/>
              </a:rPr>
              <a:t>design</a:t>
            </a:r>
            <a:r>
              <a:rPr lang="en-US" sz="2400" b="1" dirty="0">
                <a:latin typeface="Consolas" pitchFamily="49" charset="0"/>
              </a:rPr>
              <a:t> a puzzle that requires </a:t>
            </a:r>
            <a:r>
              <a:rPr lang="tr-TR" sz="2400" b="1" dirty="0" err="1">
                <a:latin typeface="Consolas" pitchFamily="49" charset="0"/>
              </a:rPr>
              <a:t>user</a:t>
            </a:r>
            <a:r>
              <a:rPr lang="tr-TR" sz="2400" b="1" dirty="0">
                <a:latin typeface="Consolas" pitchFamily="49" charset="0"/>
              </a:rPr>
              <a:t> </a:t>
            </a:r>
            <a:r>
              <a:rPr lang="tr-TR" sz="2400" b="1" dirty="0" err="1">
                <a:latin typeface="Consolas" pitchFamily="49" charset="0"/>
              </a:rPr>
              <a:t>to</a:t>
            </a:r>
            <a:r>
              <a:rPr lang="tr-TR" sz="2400" b="1" dirty="0">
                <a:latin typeface="Consolas" pitchFamily="49" charset="0"/>
              </a:rPr>
              <a:t> </a:t>
            </a:r>
            <a:r>
              <a:rPr lang="en-US" sz="2400" b="1" dirty="0">
                <a:latin typeface="Consolas" pitchFamily="49" charset="0"/>
              </a:rPr>
              <a:t>think</a:t>
            </a:r>
            <a:r>
              <a:rPr lang="tr-TR" sz="2400" b="1" dirty="0">
                <a:latin typeface="Consolas" pitchFamily="49" charset="0"/>
              </a:rPr>
              <a:t> </a:t>
            </a:r>
            <a:r>
              <a:rPr lang="tr-TR" sz="2400" b="1" dirty="0" err="1">
                <a:latin typeface="Consolas" pitchFamily="49" charset="0"/>
              </a:rPr>
              <a:t>about</a:t>
            </a:r>
            <a:r>
              <a:rPr lang="tr-TR" sz="2400" b="1" dirty="0">
                <a:latin typeface="Consolas" pitchFamily="49" charset="0"/>
              </a:rPr>
              <a:t> </a:t>
            </a:r>
            <a:r>
              <a:rPr lang="tr-TR" sz="2400" b="1" dirty="0" err="1">
                <a:latin typeface="Consolas" pitchFamily="49" charset="0"/>
              </a:rPr>
              <a:t>the</a:t>
            </a:r>
            <a:r>
              <a:rPr lang="tr-TR" sz="2400" b="1" dirty="0">
                <a:latin typeface="Consolas" pitchFamily="49" charset="0"/>
              </a:rPr>
              <a:t> </a:t>
            </a:r>
            <a:r>
              <a:rPr lang="tr-TR" sz="2400" b="1" dirty="0" err="1">
                <a:latin typeface="Consolas" pitchFamily="49" charset="0"/>
              </a:rPr>
              <a:t>content</a:t>
            </a:r>
            <a:r>
              <a:rPr lang="tr-TR" sz="2400" b="1" dirty="0">
                <a:latin typeface="Consolas" pitchFamily="49" charset="0"/>
              </a:rPr>
              <a:t> of </a:t>
            </a:r>
            <a:r>
              <a:rPr lang="tr-TR" sz="2400" b="1" dirty="0" err="1">
                <a:latin typeface="Consolas" pitchFamily="49" charset="0"/>
              </a:rPr>
              <a:t>the</a:t>
            </a:r>
            <a:r>
              <a:rPr lang="tr-TR" sz="2400" b="1" dirty="0">
                <a:latin typeface="Consolas" pitchFamily="49" charset="0"/>
              </a:rPr>
              <a:t> </a:t>
            </a:r>
            <a:r>
              <a:rPr lang="tr-TR" sz="2400" b="1" dirty="0" err="1">
                <a:latin typeface="Consolas" pitchFamily="49" charset="0"/>
              </a:rPr>
              <a:t>note</a:t>
            </a:r>
            <a:r>
              <a:rPr lang="tr-TR" sz="2400" b="1" dirty="0">
                <a:latin typeface="Consolas" pitchFamily="49" charset="0"/>
              </a:rPr>
              <a:t>. </a:t>
            </a:r>
            <a:r>
              <a:rPr lang="tr-TR" sz="2400" b="1" dirty="0" err="1">
                <a:latin typeface="Consolas" pitchFamily="49" charset="0"/>
              </a:rPr>
              <a:t>Also</a:t>
            </a:r>
            <a:r>
              <a:rPr lang="tr-TR" sz="2400" b="1" dirty="0">
                <a:latin typeface="Consolas" pitchFamily="49" charset="0"/>
              </a:rPr>
              <a:t> </a:t>
            </a:r>
            <a:r>
              <a:rPr lang="tr-TR" sz="2400" b="1" dirty="0" err="1">
                <a:latin typeface="Consolas" pitchFamily="49" charset="0"/>
              </a:rPr>
              <a:t>notes</a:t>
            </a:r>
            <a:r>
              <a:rPr lang="tr-TR" sz="2400" b="1" dirty="0">
                <a:latin typeface="Consolas" pitchFamily="49" charset="0"/>
              </a:rPr>
              <a:t> </a:t>
            </a:r>
            <a:r>
              <a:rPr lang="tr-TR" sz="2400" b="1" dirty="0" err="1">
                <a:latin typeface="Consolas" pitchFamily="49" charset="0"/>
              </a:rPr>
              <a:t>uses</a:t>
            </a:r>
            <a:r>
              <a:rPr lang="tr-TR" sz="2400" b="1" dirty="0">
                <a:latin typeface="Consolas" pitchFamily="49" charset="0"/>
              </a:rPr>
              <a:t> </a:t>
            </a:r>
            <a:r>
              <a:rPr lang="tr-TR" sz="2400" b="1" dirty="0" err="1">
                <a:latin typeface="Consolas" pitchFamily="49" charset="0"/>
              </a:rPr>
              <a:t>little</a:t>
            </a:r>
            <a:r>
              <a:rPr lang="tr-TR" sz="2400" b="1" dirty="0">
                <a:latin typeface="Consolas" pitchFamily="49" charset="0"/>
              </a:rPr>
              <a:t> </a:t>
            </a:r>
            <a:r>
              <a:rPr lang="tr-TR" sz="2400" b="1" dirty="0" err="1">
                <a:latin typeface="Consolas" pitchFamily="49" charset="0"/>
              </a:rPr>
              <a:t>pieces</a:t>
            </a:r>
            <a:r>
              <a:rPr lang="tr-TR" sz="2400" b="1" dirty="0">
                <a:latin typeface="Consolas" pitchFamily="49" charset="0"/>
              </a:rPr>
              <a:t> of </a:t>
            </a:r>
            <a:r>
              <a:rPr lang="en-US" sz="2400" b="1" dirty="0">
                <a:latin typeface="Consolas" pitchFamily="49" charset="0"/>
              </a:rPr>
              <a:t>the story.</a:t>
            </a:r>
            <a:endParaRPr lang="tr-TR" sz="2400" b="1" dirty="0">
              <a:latin typeface="Consolas" pitchFamily="49" charset="0"/>
            </a:endParaRPr>
          </a:p>
        </p:txBody>
      </p:sp>
      <p:pic>
        <p:nvPicPr>
          <p:cNvPr id="6" name="5 Resim" descr="not1.png"/>
          <p:cNvPicPr>
            <a:picLocks noChangeAspect="1"/>
          </p:cNvPicPr>
          <p:nvPr/>
        </p:nvPicPr>
        <p:blipFill>
          <a:blip r:embed="rId2" cstate="print"/>
          <a:stretch>
            <a:fillRect/>
          </a:stretch>
        </p:blipFill>
        <p:spPr>
          <a:xfrm>
            <a:off x="2567608" y="692696"/>
            <a:ext cx="6878010" cy="46583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not2.png"/>
          <p:cNvPicPr>
            <a:picLocks noChangeAspect="1"/>
          </p:cNvPicPr>
          <p:nvPr/>
        </p:nvPicPr>
        <p:blipFill>
          <a:blip r:embed="rId2" cstate="print"/>
          <a:stretch>
            <a:fillRect/>
          </a:stretch>
        </p:blipFill>
        <p:spPr>
          <a:xfrm>
            <a:off x="119336" y="836712"/>
            <a:ext cx="6730138" cy="5130771"/>
          </a:xfrm>
          <a:prstGeom prst="rect">
            <a:avLst/>
          </a:prstGeom>
        </p:spPr>
      </p:pic>
      <p:sp>
        <p:nvSpPr>
          <p:cNvPr id="5" name="4 Metin kutusu"/>
          <p:cNvSpPr txBox="1"/>
          <p:nvPr/>
        </p:nvSpPr>
        <p:spPr>
          <a:xfrm>
            <a:off x="7032104" y="836712"/>
            <a:ext cx="4871864" cy="5016758"/>
          </a:xfrm>
          <a:prstGeom prst="rect">
            <a:avLst/>
          </a:prstGeom>
          <a:noFill/>
        </p:spPr>
        <p:txBody>
          <a:bodyPr wrap="square" rtlCol="0">
            <a:spAutoFit/>
          </a:bodyPr>
          <a:lstStyle/>
          <a:p>
            <a:pPr algn="ctr"/>
            <a:r>
              <a:rPr lang="tr-TR" sz="2000" b="1" dirty="0">
                <a:latin typeface="Consolas" pitchFamily="49" charset="0"/>
              </a:rPr>
              <a:t>- </a:t>
            </a:r>
            <a:r>
              <a:rPr lang="tr-TR" sz="2000" b="1" dirty="0" err="1">
                <a:latin typeface="Consolas" pitchFamily="49" charset="0"/>
              </a:rPr>
              <a:t>When</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gets</a:t>
            </a:r>
            <a:r>
              <a:rPr lang="tr-TR" sz="2000" b="1" dirty="0">
                <a:latin typeface="Consolas" pitchFamily="49" charset="0"/>
              </a:rPr>
              <a:t> </a:t>
            </a:r>
            <a:r>
              <a:rPr lang="tr-TR" sz="2000" b="1" dirty="0" err="1">
                <a:latin typeface="Consolas" pitchFamily="49" charset="0"/>
              </a:rPr>
              <a:t>close</a:t>
            </a:r>
            <a:r>
              <a:rPr lang="tr-TR" sz="2000" b="1" dirty="0">
                <a:latin typeface="Consolas" pitchFamily="49" charset="0"/>
              </a:rPr>
              <a:t> </a:t>
            </a:r>
            <a:r>
              <a:rPr lang="tr-TR" sz="2000" b="1" dirty="0" err="1">
                <a:latin typeface="Consolas" pitchFamily="49" charset="0"/>
              </a:rPr>
              <a:t>to</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looks</a:t>
            </a:r>
            <a:r>
              <a:rPr lang="tr-TR" sz="2000" b="1" dirty="0">
                <a:latin typeface="Consolas" pitchFamily="49" charset="0"/>
              </a:rPr>
              <a:t>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 </a:t>
            </a:r>
            <a:r>
              <a:rPr lang="tr-TR" sz="2000" b="1" dirty="0" err="1">
                <a:latin typeface="Consolas" pitchFamily="49" charset="0"/>
              </a:rPr>
              <a:t>hand</a:t>
            </a:r>
            <a:r>
              <a:rPr lang="tr-TR" sz="2000" b="1" dirty="0">
                <a:latin typeface="Consolas" pitchFamily="49" charset="0"/>
              </a:rPr>
              <a:t> </a:t>
            </a:r>
            <a:r>
              <a:rPr lang="tr-TR" sz="2000" b="1" dirty="0" err="1">
                <a:latin typeface="Consolas" pitchFamily="49" charset="0"/>
              </a:rPr>
              <a:t>icon</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 </a:t>
            </a:r>
            <a:r>
              <a:rPr lang="tr-TR" sz="2000" b="1" dirty="0" err="1">
                <a:latin typeface="Consolas" pitchFamily="49" charset="0"/>
              </a:rPr>
              <a:t>message</a:t>
            </a:r>
            <a:r>
              <a:rPr lang="tr-TR" sz="2000" b="1" dirty="0">
                <a:latin typeface="Consolas" pitchFamily="49" charset="0"/>
              </a:rPr>
              <a:t> </a:t>
            </a:r>
            <a:r>
              <a:rPr lang="tr-TR" sz="2000" b="1" dirty="0" err="1">
                <a:latin typeface="Consolas" pitchFamily="49" charset="0"/>
              </a:rPr>
              <a:t>appears</a:t>
            </a:r>
            <a:r>
              <a:rPr lang="tr-TR" sz="2000" b="1" dirty="0">
                <a:latin typeface="Consolas" pitchFamily="49" charset="0"/>
              </a:rPr>
              <a:t> on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screen</a:t>
            </a:r>
            <a:r>
              <a:rPr lang="tr-TR" sz="2000" b="1" dirty="0">
                <a:latin typeface="Consolas" pitchFamily="49" charset="0"/>
              </a:rPr>
              <a:t>.</a:t>
            </a:r>
          </a:p>
          <a:p>
            <a:pPr algn="ctr"/>
            <a:endParaRPr lang="tr-TR" sz="2000" b="1" dirty="0">
              <a:latin typeface="Consolas" pitchFamily="49" charset="0"/>
            </a:endParaRPr>
          </a:p>
          <a:p>
            <a:pPr algn="ctr"/>
            <a:r>
              <a:rPr lang="tr-TR" sz="2000" b="1" dirty="0">
                <a:latin typeface="Consolas" pitchFamily="49" charset="0"/>
              </a:rPr>
              <a:t>- </a:t>
            </a:r>
            <a:r>
              <a:rPr lang="tr-TR" sz="2000" b="1" dirty="0" err="1">
                <a:latin typeface="Consolas" pitchFamily="49" charset="0"/>
              </a:rPr>
              <a:t>There</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3 </a:t>
            </a:r>
            <a:r>
              <a:rPr lang="tr-TR" sz="2000" b="1" dirty="0" err="1">
                <a:latin typeface="Consolas" pitchFamily="49" charset="0"/>
              </a:rPr>
              <a:t>notes</a:t>
            </a:r>
            <a:r>
              <a:rPr lang="tr-TR" sz="2000" b="1" dirty="0">
                <a:latin typeface="Consolas" pitchFamily="49" charset="0"/>
              </a:rPr>
              <a:t> in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scene</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each</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appears</a:t>
            </a:r>
            <a:r>
              <a:rPr lang="tr-TR" sz="2000" b="1" dirty="0">
                <a:latin typeface="Consolas" pitchFamily="49" charset="0"/>
              </a:rPr>
              <a:t> in </a:t>
            </a:r>
            <a:r>
              <a:rPr lang="tr-TR" sz="2000" b="1" dirty="0" err="1">
                <a:latin typeface="Consolas" pitchFamily="49" charset="0"/>
              </a:rPr>
              <a:t>specific</a:t>
            </a:r>
            <a:r>
              <a:rPr lang="tr-TR" sz="2000" b="1" dirty="0">
                <a:latin typeface="Consolas" pitchFamily="49" charset="0"/>
              </a:rPr>
              <a:t> </a:t>
            </a:r>
            <a:r>
              <a:rPr lang="tr-TR" sz="2000" b="1" dirty="0" err="1">
                <a:latin typeface="Consolas" pitchFamily="49" charset="0"/>
              </a:rPr>
              <a:t>order</a:t>
            </a:r>
            <a:r>
              <a:rPr lang="tr-TR" sz="2000" b="1" dirty="0">
                <a:latin typeface="Consolas" pitchFamily="49" charset="0"/>
              </a:rPr>
              <a:t>. </a:t>
            </a:r>
            <a:r>
              <a:rPr lang="tr-TR" sz="2000" b="1" dirty="0" err="1">
                <a:latin typeface="Consolas" pitchFamily="49" charset="0"/>
              </a:rPr>
              <a:t>If</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does</a:t>
            </a:r>
            <a:r>
              <a:rPr lang="tr-TR" sz="2000" b="1" dirty="0">
                <a:latin typeface="Consolas" pitchFamily="49" charset="0"/>
              </a:rPr>
              <a:t> not </a:t>
            </a:r>
            <a:r>
              <a:rPr lang="tr-TR" sz="2000" b="1" dirty="0" err="1">
                <a:latin typeface="Consolas" pitchFamily="49" charset="0"/>
              </a:rPr>
              <a:t>take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first</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second</a:t>
            </a:r>
            <a:r>
              <a:rPr lang="tr-TR" sz="2000" b="1" dirty="0">
                <a:latin typeface="Consolas" pitchFamily="49" charset="0"/>
              </a:rPr>
              <a:t> </a:t>
            </a:r>
            <a:r>
              <a:rPr lang="tr-TR" sz="2000" b="1" dirty="0" err="1">
                <a:latin typeface="Consolas" pitchFamily="49" charset="0"/>
              </a:rPr>
              <a:t>one</a:t>
            </a:r>
            <a:r>
              <a:rPr lang="tr-TR" sz="2000" b="1" dirty="0">
                <a:latin typeface="Consolas" pitchFamily="49" charset="0"/>
              </a:rPr>
              <a:t> </a:t>
            </a:r>
            <a:r>
              <a:rPr lang="tr-TR" sz="2000" b="1" dirty="0" err="1">
                <a:latin typeface="Consolas" pitchFamily="49" charset="0"/>
              </a:rPr>
              <a:t>will</a:t>
            </a:r>
            <a:r>
              <a:rPr lang="tr-TR" sz="2000" b="1" dirty="0">
                <a:latin typeface="Consolas" pitchFamily="49" charset="0"/>
              </a:rPr>
              <a:t> not </a:t>
            </a:r>
            <a:r>
              <a:rPr lang="tr-TR" sz="2000" b="1" dirty="0" err="1">
                <a:latin typeface="Consolas" pitchFamily="49" charset="0"/>
              </a:rPr>
              <a:t>appear</a:t>
            </a:r>
            <a:r>
              <a:rPr lang="tr-TR" sz="2000" b="1" dirty="0">
                <a:latin typeface="Consolas" pitchFamily="49" charset="0"/>
              </a:rPr>
              <a:t> </a:t>
            </a:r>
            <a:r>
              <a:rPr lang="tr-TR" sz="2000" b="1" dirty="0" err="1">
                <a:latin typeface="Consolas" pitchFamily="49" charset="0"/>
              </a:rPr>
              <a:t>until</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gets</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first</a:t>
            </a:r>
            <a:r>
              <a:rPr lang="tr-TR" sz="2000" b="1" dirty="0">
                <a:latin typeface="Consolas" pitchFamily="49" charset="0"/>
              </a:rPr>
              <a:t> </a:t>
            </a:r>
            <a:r>
              <a:rPr lang="tr-TR" sz="2000" b="1" dirty="0" err="1">
                <a:latin typeface="Consolas" pitchFamily="49" charset="0"/>
              </a:rPr>
              <a:t>one</a:t>
            </a:r>
            <a:r>
              <a:rPr lang="tr-TR" sz="2000" b="1" dirty="0">
                <a:latin typeface="Consolas" pitchFamily="49" charset="0"/>
              </a:rPr>
              <a:t>. </a:t>
            </a:r>
          </a:p>
          <a:p>
            <a:pPr algn="ctr"/>
            <a:endParaRPr lang="tr-TR" sz="2000" b="1" dirty="0">
              <a:latin typeface="Consolas" pitchFamily="49" charset="0"/>
            </a:endParaRPr>
          </a:p>
          <a:p>
            <a:pPr algn="ctr"/>
            <a:r>
              <a:rPr lang="tr-TR" sz="2000" b="1" dirty="0">
                <a:latin typeface="Consolas" pitchFamily="49" charset="0"/>
              </a:rPr>
              <a:t>- </a:t>
            </a:r>
            <a:r>
              <a:rPr lang="tr-TR" sz="2000" b="1" dirty="0" err="1">
                <a:latin typeface="Consolas" pitchFamily="49" charset="0"/>
              </a:rPr>
              <a:t>When</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takes</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FPSController</a:t>
            </a:r>
            <a:r>
              <a:rPr lang="tr-TR" sz="2000" b="1" dirty="0">
                <a:latin typeface="Consolas" pitchFamily="49" charset="0"/>
              </a:rPr>
              <a:t> </a:t>
            </a:r>
            <a:r>
              <a:rPr lang="tr-TR" sz="2000" b="1" dirty="0" err="1">
                <a:latin typeface="Consolas" pitchFamily="49" charset="0"/>
              </a:rPr>
              <a:t>will</a:t>
            </a:r>
            <a:r>
              <a:rPr lang="tr-TR" sz="2000" b="1" dirty="0">
                <a:latin typeface="Consolas" pitchFamily="49" charset="0"/>
              </a:rPr>
              <a:t> be </a:t>
            </a:r>
            <a:r>
              <a:rPr lang="tr-TR" sz="2000" b="1" dirty="0" err="1">
                <a:latin typeface="Consolas" pitchFamily="49" charset="0"/>
              </a:rPr>
              <a:t>deactivated</a:t>
            </a:r>
            <a:r>
              <a:rPr lang="tr-TR" sz="2000" b="1" dirty="0">
                <a:latin typeface="Consolas" pitchFamily="49" charset="0"/>
              </a:rPr>
              <a:t>, </a:t>
            </a:r>
            <a:r>
              <a:rPr lang="tr-TR" sz="2000" b="1" dirty="0" err="1">
                <a:latin typeface="Consolas" pitchFamily="49" charset="0"/>
              </a:rPr>
              <a:t>so</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cannot</a:t>
            </a:r>
            <a:r>
              <a:rPr lang="tr-TR" sz="2000" b="1" dirty="0">
                <a:latin typeface="Consolas" pitchFamily="49" charset="0"/>
              </a:rPr>
              <a:t> </a:t>
            </a:r>
            <a:r>
              <a:rPr lang="tr-TR" sz="2000" b="1" dirty="0" err="1">
                <a:latin typeface="Consolas" pitchFamily="49" charset="0"/>
              </a:rPr>
              <a:t>walk</a:t>
            </a:r>
            <a:r>
              <a:rPr lang="tr-TR" sz="2000" b="1" dirty="0">
                <a:latin typeface="Consolas" pitchFamily="49" charset="0"/>
              </a:rPr>
              <a:t> </a:t>
            </a:r>
            <a:r>
              <a:rPr lang="tr-TR" sz="2000" b="1" dirty="0" err="1">
                <a:latin typeface="Consolas" pitchFamily="49" charset="0"/>
              </a:rPr>
              <a:t>before</a:t>
            </a:r>
            <a:r>
              <a:rPr lang="tr-TR" sz="2000" b="1" dirty="0">
                <a:latin typeface="Consolas" pitchFamily="49" charset="0"/>
              </a:rPr>
              <a:t> </a:t>
            </a:r>
            <a:r>
              <a:rPr lang="tr-TR" sz="2000" b="1" dirty="0" err="1">
                <a:latin typeface="Consolas" pitchFamily="49" charset="0"/>
              </a:rPr>
              <a:t>leaving</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p:cNvSpPr>
          <p:nvPr/>
        </p:nvSpPr>
        <p:spPr>
          <a:xfrm>
            <a:off x="119336" y="-99392"/>
            <a:ext cx="1188132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FIRST NOTE</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pic>
        <p:nvPicPr>
          <p:cNvPr id="5" name="4 Resim" descr="not11.png"/>
          <p:cNvPicPr>
            <a:picLocks noChangeAspect="1"/>
          </p:cNvPicPr>
          <p:nvPr/>
        </p:nvPicPr>
        <p:blipFill>
          <a:blip r:embed="rId2" cstate="print"/>
          <a:stretch>
            <a:fillRect/>
          </a:stretch>
        </p:blipFill>
        <p:spPr>
          <a:xfrm>
            <a:off x="1127448" y="404664"/>
            <a:ext cx="10056440" cy="4680520"/>
          </a:xfrm>
          <a:prstGeom prst="rect">
            <a:avLst/>
          </a:prstGeom>
        </p:spPr>
      </p:pic>
      <p:sp>
        <p:nvSpPr>
          <p:cNvPr id="6" name="5 Metin kutusu"/>
          <p:cNvSpPr txBox="1"/>
          <p:nvPr/>
        </p:nvSpPr>
        <p:spPr>
          <a:xfrm>
            <a:off x="0" y="5301208"/>
            <a:ext cx="12192000" cy="1400383"/>
          </a:xfrm>
          <a:prstGeom prst="rect">
            <a:avLst/>
          </a:prstGeom>
          <a:noFill/>
        </p:spPr>
        <p:txBody>
          <a:bodyPr wrap="square" rtlCol="0">
            <a:spAutoFit/>
          </a:bodyPr>
          <a:lstStyle/>
          <a:p>
            <a:pPr algn="ctr">
              <a:buFontTx/>
              <a:buChar char="-"/>
            </a:pPr>
            <a:r>
              <a:rPr lang="tr-TR" sz="1700" b="1" dirty="0" err="1">
                <a:latin typeface="Consolas" pitchFamily="49" charset="0"/>
              </a:rPr>
              <a:t>Bold</a:t>
            </a:r>
            <a:r>
              <a:rPr lang="tr-TR" sz="1700" b="1" dirty="0">
                <a:latin typeface="Consolas" pitchFamily="49" charset="0"/>
              </a:rPr>
              <a:t> </a:t>
            </a:r>
            <a:r>
              <a:rPr lang="tr-TR" sz="1700" b="1" dirty="0" err="1">
                <a:latin typeface="Consolas" pitchFamily="49" charset="0"/>
              </a:rPr>
              <a:t>written</a:t>
            </a:r>
            <a:r>
              <a:rPr lang="tr-TR" sz="1700" b="1" dirty="0">
                <a:latin typeface="Consolas" pitchFamily="49" charset="0"/>
              </a:rPr>
              <a:t> </a:t>
            </a:r>
            <a:r>
              <a:rPr lang="tr-TR" sz="1700" b="1" dirty="0" err="1">
                <a:latin typeface="Consolas" pitchFamily="49" charset="0"/>
              </a:rPr>
              <a:t>text</a:t>
            </a:r>
            <a:r>
              <a:rPr lang="tr-TR" sz="1700" b="1" dirty="0">
                <a:latin typeface="Consolas" pitchFamily="49" charset="0"/>
              </a:rPr>
              <a:t> is a </a:t>
            </a:r>
            <a:r>
              <a:rPr lang="tr-TR" sz="1700" b="1" dirty="0" err="1">
                <a:latin typeface="Consolas" pitchFamily="49" charset="0"/>
              </a:rPr>
              <a:t>hint</a:t>
            </a:r>
            <a:r>
              <a:rPr lang="tr-TR" sz="1700" b="1" dirty="0">
                <a:latin typeface="Consolas" pitchFamily="49" charset="0"/>
              </a:rPr>
              <a:t> </a:t>
            </a:r>
            <a:r>
              <a:rPr lang="tr-TR" sz="1700" b="1" dirty="0" err="1">
                <a:latin typeface="Consolas" pitchFamily="49" charset="0"/>
              </a:rPr>
              <a:t>for</a:t>
            </a:r>
            <a:r>
              <a:rPr lang="tr-TR" sz="1700" b="1" dirty="0">
                <a:latin typeface="Consolas" pitchFamily="49" charset="0"/>
              </a:rPr>
              <a:t>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player</a:t>
            </a:r>
            <a:r>
              <a:rPr lang="tr-TR" sz="1700" b="1" dirty="0">
                <a:latin typeface="Consolas" pitchFamily="49" charset="0"/>
              </a:rPr>
              <a:t>.</a:t>
            </a:r>
          </a:p>
          <a:p>
            <a:pPr algn="ctr"/>
            <a:r>
              <a:rPr lang="tr-TR" sz="1700" b="1" dirty="0">
                <a:latin typeface="Consolas" pitchFamily="49" charset="0"/>
              </a:rPr>
              <a:t>- </a:t>
            </a:r>
            <a:r>
              <a:rPr lang="tr-TR" sz="1700" b="1" dirty="0" err="1">
                <a:latin typeface="Consolas" pitchFamily="49" charset="0"/>
              </a:rPr>
              <a:t>In</a:t>
            </a:r>
            <a:r>
              <a:rPr lang="tr-TR" sz="1700" b="1" dirty="0">
                <a:latin typeface="Consolas" pitchFamily="49" charset="0"/>
              </a:rPr>
              <a:t>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first</a:t>
            </a:r>
            <a:r>
              <a:rPr lang="tr-TR" sz="1700" b="1" dirty="0">
                <a:latin typeface="Consolas" pitchFamily="49" charset="0"/>
              </a:rPr>
              <a:t> </a:t>
            </a:r>
            <a:r>
              <a:rPr lang="tr-TR" sz="1700" b="1" dirty="0" err="1">
                <a:latin typeface="Consolas" pitchFamily="49" charset="0"/>
              </a:rPr>
              <a:t>note</a:t>
            </a:r>
            <a:r>
              <a:rPr lang="tr-TR" sz="1700" b="1" dirty="0">
                <a:latin typeface="Consolas" pitchFamily="49" charset="0"/>
              </a:rPr>
              <a:t> </a:t>
            </a:r>
            <a:r>
              <a:rPr lang="tr-TR" sz="1700" b="1" dirty="0" err="1">
                <a:latin typeface="Consolas" pitchFamily="49" charset="0"/>
              </a:rPr>
              <a:t>there</a:t>
            </a:r>
            <a:r>
              <a:rPr lang="tr-TR" sz="1700" b="1" dirty="0">
                <a:latin typeface="Consolas" pitchFamily="49" charset="0"/>
              </a:rPr>
              <a:t> </a:t>
            </a:r>
            <a:r>
              <a:rPr lang="tr-TR" sz="1700" b="1" dirty="0" err="1">
                <a:latin typeface="Consolas" pitchFamily="49" charset="0"/>
              </a:rPr>
              <a:t>will</a:t>
            </a:r>
            <a:r>
              <a:rPr lang="tr-TR" sz="1700" b="1" dirty="0">
                <a:latin typeface="Consolas" pitchFamily="49" charset="0"/>
              </a:rPr>
              <a:t> be </a:t>
            </a:r>
            <a:r>
              <a:rPr lang="tr-TR" sz="1700" b="1" dirty="0" err="1">
                <a:latin typeface="Consolas" pitchFamily="49" charset="0"/>
              </a:rPr>
              <a:t>nursery</a:t>
            </a:r>
            <a:r>
              <a:rPr lang="tr-TR" sz="1700" b="1" dirty="0">
                <a:latin typeface="Consolas" pitchFamily="49" charset="0"/>
              </a:rPr>
              <a:t> </a:t>
            </a:r>
            <a:r>
              <a:rPr lang="tr-TR" sz="1700" b="1" dirty="0" err="1">
                <a:latin typeface="Consolas" pitchFamily="49" charset="0"/>
              </a:rPr>
              <a:t>rhyme</a:t>
            </a:r>
            <a:r>
              <a:rPr lang="tr-TR" sz="1700" b="1" dirty="0">
                <a:latin typeface="Consolas" pitchFamily="49" charset="0"/>
              </a:rPr>
              <a:t> </a:t>
            </a:r>
            <a:r>
              <a:rPr lang="tr-TR" sz="1700" b="1" dirty="0" err="1">
                <a:latin typeface="Consolas" pitchFamily="49" charset="0"/>
              </a:rPr>
              <a:t>played</a:t>
            </a:r>
            <a:r>
              <a:rPr lang="tr-TR" sz="1700" b="1" dirty="0">
                <a:latin typeface="Consolas" pitchFamily="49" charset="0"/>
              </a:rPr>
              <a:t> on </a:t>
            </a:r>
            <a:r>
              <a:rPr lang="tr-TR" sz="1700" b="1" dirty="0" err="1">
                <a:latin typeface="Consolas" pitchFamily="49" charset="0"/>
              </a:rPr>
              <a:t>the</a:t>
            </a:r>
            <a:r>
              <a:rPr lang="tr-TR" sz="1700" b="1" dirty="0">
                <a:latin typeface="Consolas" pitchFamily="49" charset="0"/>
              </a:rPr>
              <a:t> background (</a:t>
            </a:r>
            <a:r>
              <a:rPr lang="tr-TR" sz="1700" b="1" dirty="0" err="1">
                <a:latin typeface="Consolas" pitchFamily="49" charset="0"/>
              </a:rPr>
              <a:t>Written</a:t>
            </a:r>
            <a:r>
              <a:rPr lang="tr-TR" sz="1700" b="1" dirty="0">
                <a:latin typeface="Consolas" pitchFamily="49" charset="0"/>
              </a:rPr>
              <a:t> on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left</a:t>
            </a:r>
            <a:r>
              <a:rPr lang="tr-TR" sz="1700" b="1" dirty="0">
                <a:latin typeface="Consolas" pitchFamily="49" charset="0"/>
              </a:rPr>
              <a:t> </a:t>
            </a:r>
            <a:r>
              <a:rPr lang="tr-TR" sz="1700" b="1" dirty="0" err="1">
                <a:latin typeface="Consolas" pitchFamily="49" charset="0"/>
              </a:rPr>
              <a:t>side</a:t>
            </a:r>
            <a:r>
              <a:rPr lang="tr-TR" sz="1700" b="1" dirty="0">
                <a:latin typeface="Consolas" pitchFamily="49" charset="0"/>
              </a:rPr>
              <a:t>). </a:t>
            </a:r>
          </a:p>
          <a:p>
            <a:pPr algn="ctr">
              <a:buFontTx/>
              <a:buChar char="-"/>
            </a:pPr>
            <a:r>
              <a:rPr lang="tr-TR" sz="1700" b="1" dirty="0">
                <a:latin typeface="Consolas" pitchFamily="49" charset="0"/>
              </a:rPr>
              <a:t> </a:t>
            </a:r>
            <a:r>
              <a:rPr lang="tr-TR" sz="1700" b="1" dirty="0" err="1">
                <a:latin typeface="Consolas" pitchFamily="49" charset="0"/>
              </a:rPr>
              <a:t>Girl</a:t>
            </a:r>
            <a:r>
              <a:rPr lang="tr-TR" sz="1700" b="1" dirty="0">
                <a:latin typeface="Consolas" pitchFamily="49" charset="0"/>
              </a:rPr>
              <a:t> on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photo</a:t>
            </a:r>
            <a:r>
              <a:rPr lang="tr-TR" sz="1700" b="1" dirty="0">
                <a:latin typeface="Consolas" pitchFamily="49" charset="0"/>
              </a:rPr>
              <a:t> is his </a:t>
            </a:r>
            <a:r>
              <a:rPr lang="tr-TR" sz="1700" b="1" dirty="0" err="1">
                <a:latin typeface="Consolas" pitchFamily="49" charset="0"/>
              </a:rPr>
              <a:t>daughter</a:t>
            </a:r>
            <a:r>
              <a:rPr lang="tr-TR" sz="1700" b="1" dirty="0">
                <a:latin typeface="Consolas" pitchFamily="49" charset="0"/>
              </a:rPr>
              <a:t> </a:t>
            </a:r>
            <a:r>
              <a:rPr lang="tr-TR" sz="1700" b="1" dirty="0" err="1">
                <a:latin typeface="Consolas" pitchFamily="49" charset="0"/>
              </a:rPr>
              <a:t>actually</a:t>
            </a:r>
            <a:r>
              <a:rPr lang="tr-TR" sz="1700" b="1" dirty="0">
                <a:latin typeface="Consolas" pitchFamily="49" charset="0"/>
              </a:rPr>
              <a:t>. But </a:t>
            </a:r>
            <a:r>
              <a:rPr lang="tr-TR" sz="1700" b="1" dirty="0" err="1">
                <a:latin typeface="Consolas" pitchFamily="49" charset="0"/>
              </a:rPr>
              <a:t>we</a:t>
            </a:r>
            <a:r>
              <a:rPr lang="tr-TR" sz="1700" b="1" dirty="0">
                <a:latin typeface="Consolas" pitchFamily="49" charset="0"/>
              </a:rPr>
              <a:t> </a:t>
            </a:r>
            <a:r>
              <a:rPr lang="tr-TR" sz="1700" b="1" dirty="0" err="1">
                <a:latin typeface="Consolas" pitchFamily="49" charset="0"/>
              </a:rPr>
              <a:t>will</a:t>
            </a:r>
            <a:r>
              <a:rPr lang="tr-TR" sz="1700" b="1" dirty="0">
                <a:latin typeface="Consolas" pitchFamily="49" charset="0"/>
              </a:rPr>
              <a:t> </a:t>
            </a:r>
            <a:r>
              <a:rPr lang="tr-TR" sz="1700" b="1" dirty="0" err="1">
                <a:latin typeface="Consolas" pitchFamily="49" charset="0"/>
              </a:rPr>
              <a:t>get</a:t>
            </a:r>
            <a:r>
              <a:rPr lang="tr-TR" sz="1700" b="1" dirty="0">
                <a:latin typeface="Consolas" pitchFamily="49" charset="0"/>
              </a:rPr>
              <a:t> </a:t>
            </a:r>
            <a:r>
              <a:rPr lang="tr-TR" sz="1700" b="1" dirty="0" err="1">
                <a:latin typeface="Consolas" pitchFamily="49" charset="0"/>
              </a:rPr>
              <a:t>into</a:t>
            </a:r>
            <a:r>
              <a:rPr lang="tr-TR" sz="1700" b="1" dirty="0">
                <a:latin typeface="Consolas" pitchFamily="49" charset="0"/>
              </a:rPr>
              <a:t> </a:t>
            </a:r>
            <a:r>
              <a:rPr lang="tr-TR" sz="1700" b="1" dirty="0" err="1">
                <a:latin typeface="Consolas" pitchFamily="49" charset="0"/>
              </a:rPr>
              <a:t>that</a:t>
            </a:r>
            <a:r>
              <a:rPr lang="tr-TR" sz="1700" b="1" dirty="0">
                <a:latin typeface="Consolas" pitchFamily="49" charset="0"/>
              </a:rPr>
              <a:t> </a:t>
            </a:r>
            <a:r>
              <a:rPr lang="tr-TR" sz="1700" b="1" dirty="0" err="1">
                <a:latin typeface="Consolas" pitchFamily="49" charset="0"/>
              </a:rPr>
              <a:t>storytelling</a:t>
            </a:r>
            <a:r>
              <a:rPr lang="tr-TR" sz="1700" b="1" dirty="0">
                <a:latin typeface="Consolas" pitchFamily="49" charset="0"/>
              </a:rPr>
              <a:t> in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last</a:t>
            </a:r>
            <a:r>
              <a:rPr lang="tr-TR" sz="1700" b="1" dirty="0">
                <a:latin typeface="Consolas" pitchFamily="49" charset="0"/>
              </a:rPr>
              <a:t> </a:t>
            </a:r>
            <a:r>
              <a:rPr lang="tr-TR" sz="1700" b="1" dirty="0" err="1">
                <a:latin typeface="Consolas" pitchFamily="49" charset="0"/>
              </a:rPr>
              <a:t>demo</a:t>
            </a:r>
            <a:r>
              <a:rPr lang="tr-TR" sz="1700" b="1" dirty="0">
                <a:latin typeface="Consolas" pitchFamily="49" charset="0"/>
              </a:rPr>
              <a:t>.</a:t>
            </a:r>
          </a:p>
          <a:p>
            <a:pPr algn="ctr">
              <a:buFontTx/>
              <a:buChar char="-"/>
            </a:pPr>
            <a:r>
              <a:rPr lang="tr-TR" sz="1700" b="1" dirty="0">
                <a:latin typeface="Consolas" pitchFamily="49" charset="0"/>
              </a:rPr>
              <a:t> </a:t>
            </a:r>
            <a:r>
              <a:rPr lang="tr-TR" sz="1700" b="1" dirty="0" err="1">
                <a:latin typeface="Consolas" pitchFamily="49" charset="0"/>
              </a:rPr>
              <a:t>One</a:t>
            </a:r>
            <a:r>
              <a:rPr lang="tr-TR" sz="1700" b="1" dirty="0">
                <a:latin typeface="Consolas" pitchFamily="49" charset="0"/>
              </a:rPr>
              <a:t> </a:t>
            </a:r>
            <a:r>
              <a:rPr lang="tr-TR" sz="1700" b="1" dirty="0" err="1">
                <a:latin typeface="Consolas" pitchFamily="49" charset="0"/>
              </a:rPr>
              <a:t>word</a:t>
            </a:r>
            <a:r>
              <a:rPr lang="tr-TR" sz="1700" b="1" dirty="0">
                <a:latin typeface="Consolas" pitchFamily="49" charset="0"/>
              </a:rPr>
              <a:t> </a:t>
            </a:r>
            <a:r>
              <a:rPr lang="tr-TR" sz="1700" b="1" dirty="0" err="1">
                <a:latin typeface="Consolas" pitchFamily="49" charset="0"/>
              </a:rPr>
              <a:t>differs</a:t>
            </a:r>
            <a:r>
              <a:rPr lang="tr-TR" sz="1700" b="1" dirty="0">
                <a:latin typeface="Consolas" pitchFamily="49" charset="0"/>
              </a:rPr>
              <a:t> </a:t>
            </a:r>
            <a:r>
              <a:rPr lang="tr-TR" sz="1700" b="1" dirty="0" err="1">
                <a:latin typeface="Consolas" pitchFamily="49" charset="0"/>
              </a:rPr>
              <a:t>from</a:t>
            </a:r>
            <a:r>
              <a:rPr lang="tr-TR" sz="1700" b="1" dirty="0">
                <a:latin typeface="Consolas" pitchFamily="49" charset="0"/>
              </a:rPr>
              <a:t>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song</a:t>
            </a:r>
            <a:r>
              <a:rPr lang="tr-TR" sz="1700" b="1" dirty="0">
                <a:latin typeface="Consolas" pitchFamily="49" charset="0"/>
              </a:rPr>
              <a:t>, </a:t>
            </a:r>
            <a:r>
              <a:rPr lang="tr-TR" sz="1700" b="1" dirty="0" err="1">
                <a:latin typeface="Consolas" pitchFamily="49" charset="0"/>
              </a:rPr>
              <a:t>we</a:t>
            </a:r>
            <a:r>
              <a:rPr lang="tr-TR" sz="1700" b="1" dirty="0">
                <a:latin typeface="Consolas" pitchFamily="49" charset="0"/>
              </a:rPr>
              <a:t> </a:t>
            </a:r>
            <a:r>
              <a:rPr lang="tr-TR" sz="1700" b="1" dirty="0" err="1">
                <a:latin typeface="Consolas" pitchFamily="49" charset="0"/>
              </a:rPr>
              <a:t>want</a:t>
            </a:r>
            <a:r>
              <a:rPr lang="tr-TR" sz="1700" b="1" dirty="0">
                <a:latin typeface="Consolas" pitchFamily="49" charset="0"/>
              </a:rPr>
              <a:t> </a:t>
            </a:r>
            <a:r>
              <a:rPr lang="tr-TR" sz="1700" b="1" dirty="0" err="1">
                <a:latin typeface="Consolas" pitchFamily="49" charset="0"/>
              </a:rPr>
              <a:t>user</a:t>
            </a:r>
            <a:r>
              <a:rPr lang="tr-TR" sz="1700" b="1" dirty="0">
                <a:latin typeface="Consolas" pitchFamily="49" charset="0"/>
              </a:rPr>
              <a:t> </a:t>
            </a:r>
            <a:r>
              <a:rPr lang="tr-TR" sz="1700" b="1" dirty="0" err="1">
                <a:latin typeface="Consolas" pitchFamily="49" charset="0"/>
              </a:rPr>
              <a:t>to</a:t>
            </a:r>
            <a:r>
              <a:rPr lang="tr-TR" sz="1700" b="1" dirty="0">
                <a:latin typeface="Consolas" pitchFamily="49" charset="0"/>
              </a:rPr>
              <a:t> </a:t>
            </a:r>
            <a:r>
              <a:rPr lang="tr-TR" sz="1700" b="1" dirty="0" err="1">
                <a:latin typeface="Consolas" pitchFamily="49" charset="0"/>
              </a:rPr>
              <a:t>notice</a:t>
            </a:r>
            <a:r>
              <a:rPr lang="tr-TR" sz="1700" b="1" dirty="0">
                <a:latin typeface="Consolas" pitchFamily="49" charset="0"/>
              </a:rPr>
              <a:t> </a:t>
            </a:r>
            <a:r>
              <a:rPr lang="tr-TR" sz="1700" b="1" dirty="0" err="1">
                <a:latin typeface="Consolas" pitchFamily="49" charset="0"/>
              </a:rPr>
              <a:t>that</a:t>
            </a:r>
            <a:r>
              <a:rPr lang="tr-TR" sz="1700" b="1" dirty="0">
                <a:latin typeface="Consolas" pitchFamily="49" charset="0"/>
              </a:rPr>
              <a:t> </a:t>
            </a:r>
            <a:r>
              <a:rPr lang="tr-TR" sz="1700" b="1" dirty="0" err="1">
                <a:latin typeface="Consolas" pitchFamily="49" charset="0"/>
              </a:rPr>
              <a:t>word</a:t>
            </a:r>
            <a:r>
              <a:rPr lang="tr-TR" sz="1700" b="1" dirty="0">
                <a:latin typeface="Consolas" pitchFamily="49" charset="0"/>
              </a:rPr>
              <a:t>. (“</a:t>
            </a:r>
            <a:r>
              <a:rPr lang="tr-TR" sz="1700" b="1" dirty="0" err="1">
                <a:latin typeface="Consolas" pitchFamily="49" charset="0"/>
              </a:rPr>
              <a:t>Death</a:t>
            </a:r>
            <a:r>
              <a:rPr lang="tr-TR" sz="1700" b="1" dirty="0">
                <a:latin typeface="Consolas" pitchFamily="49"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çerik Yer Tutucusu" descr="not3.png"/>
          <p:cNvPicPr>
            <a:picLocks noGrp="1" noChangeAspect="1"/>
          </p:cNvPicPr>
          <p:nvPr>
            <p:ph idx="1"/>
          </p:nvPr>
        </p:nvPicPr>
        <p:blipFill>
          <a:blip r:embed="rId2" cstate="print"/>
          <a:stretch>
            <a:fillRect/>
          </a:stretch>
        </p:blipFill>
        <p:spPr>
          <a:xfrm>
            <a:off x="623392" y="764704"/>
            <a:ext cx="11089232" cy="5544616"/>
          </a:xfrm>
        </p:spPr>
      </p:pic>
      <p:sp>
        <p:nvSpPr>
          <p:cNvPr id="7" name="TextShape 1"/>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SECOND NOTE</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not333.png"/>
          <p:cNvPicPr>
            <a:picLocks noChangeAspect="1"/>
          </p:cNvPicPr>
          <p:nvPr/>
        </p:nvPicPr>
        <p:blipFill>
          <a:blip r:embed="rId2" cstate="print"/>
          <a:stretch>
            <a:fillRect/>
          </a:stretch>
        </p:blipFill>
        <p:spPr>
          <a:xfrm>
            <a:off x="695400" y="188640"/>
            <a:ext cx="10657184" cy="4968552"/>
          </a:xfrm>
          <a:prstGeom prst="rect">
            <a:avLst/>
          </a:prstGeom>
        </p:spPr>
      </p:pic>
      <p:sp>
        <p:nvSpPr>
          <p:cNvPr id="5" name="4 Metin kutusu"/>
          <p:cNvSpPr txBox="1"/>
          <p:nvPr/>
        </p:nvSpPr>
        <p:spPr>
          <a:xfrm>
            <a:off x="0" y="5301208"/>
            <a:ext cx="12192000" cy="1323439"/>
          </a:xfrm>
          <a:prstGeom prst="rect">
            <a:avLst/>
          </a:prstGeom>
          <a:noFill/>
        </p:spPr>
        <p:txBody>
          <a:bodyPr wrap="square" rtlCol="0">
            <a:spAutoFit/>
          </a:bodyPr>
          <a:lstStyle/>
          <a:p>
            <a:pPr algn="ctr">
              <a:buFontTx/>
              <a:buChar char="-"/>
            </a:pPr>
            <a:r>
              <a:rPr lang="tr-TR" sz="2000" b="1" dirty="0" err="1">
                <a:latin typeface="Consolas" pitchFamily="49" charset="0"/>
              </a:rPr>
              <a:t>Bold</a:t>
            </a:r>
            <a:r>
              <a:rPr lang="tr-TR" sz="2000" b="1" dirty="0">
                <a:latin typeface="Consolas" pitchFamily="49" charset="0"/>
              </a:rPr>
              <a:t> </a:t>
            </a:r>
            <a:r>
              <a:rPr lang="tr-TR" sz="2000" b="1" dirty="0" err="1">
                <a:latin typeface="Consolas" pitchFamily="49" charset="0"/>
              </a:rPr>
              <a:t>written</a:t>
            </a:r>
            <a:r>
              <a:rPr lang="tr-TR" sz="2000" b="1" dirty="0">
                <a:latin typeface="Consolas" pitchFamily="49" charset="0"/>
              </a:rPr>
              <a:t> </a:t>
            </a:r>
            <a:r>
              <a:rPr lang="tr-TR" sz="2000" b="1" dirty="0" err="1">
                <a:latin typeface="Consolas" pitchFamily="49" charset="0"/>
              </a:rPr>
              <a:t>text</a:t>
            </a:r>
            <a:r>
              <a:rPr lang="tr-TR" sz="2000" b="1" dirty="0">
                <a:latin typeface="Consolas" pitchFamily="49" charset="0"/>
              </a:rPr>
              <a:t> is a </a:t>
            </a:r>
            <a:r>
              <a:rPr lang="tr-TR" sz="2000" b="1" dirty="0" err="1">
                <a:latin typeface="Consolas" pitchFamily="49" charset="0"/>
              </a:rPr>
              <a:t>hint</a:t>
            </a:r>
            <a:r>
              <a:rPr lang="tr-TR" sz="2000" b="1" dirty="0">
                <a:latin typeface="Consolas" pitchFamily="49" charset="0"/>
              </a:rPr>
              <a:t> </a:t>
            </a:r>
            <a:r>
              <a:rPr lang="tr-TR" sz="2000" b="1" dirty="0" err="1">
                <a:latin typeface="Consolas" pitchFamily="49" charset="0"/>
              </a:rPr>
              <a:t>for</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player</a:t>
            </a:r>
            <a:r>
              <a:rPr lang="tr-TR" sz="2000" b="1" dirty="0">
                <a:latin typeface="Consolas" pitchFamily="49" charset="0"/>
              </a:rPr>
              <a:t>.</a:t>
            </a:r>
          </a:p>
          <a:p>
            <a:pPr algn="ctr"/>
            <a:r>
              <a:rPr lang="tr-TR" sz="2000" b="1" dirty="0">
                <a:latin typeface="Consolas" pitchFamily="49" charset="0"/>
              </a:rPr>
              <a:t>- </a:t>
            </a:r>
            <a:r>
              <a:rPr lang="tr-TR" sz="2000" b="1" dirty="0" err="1">
                <a:latin typeface="Consolas" pitchFamily="49" charset="0"/>
              </a:rPr>
              <a:t>In</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second</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there</a:t>
            </a:r>
            <a:r>
              <a:rPr lang="tr-TR" sz="2000" b="1" dirty="0">
                <a:latin typeface="Consolas" pitchFamily="49" charset="0"/>
              </a:rPr>
              <a:t> </a:t>
            </a:r>
            <a:r>
              <a:rPr lang="tr-TR" sz="2000" b="1" dirty="0" err="1">
                <a:latin typeface="Consolas" pitchFamily="49" charset="0"/>
              </a:rPr>
              <a:t>will</a:t>
            </a:r>
            <a:r>
              <a:rPr lang="tr-TR" sz="2000" b="1" dirty="0">
                <a:latin typeface="Consolas" pitchFamily="49" charset="0"/>
              </a:rPr>
              <a:t> be background </a:t>
            </a:r>
            <a:r>
              <a:rPr lang="tr-TR" sz="2000" b="1" dirty="0" err="1">
                <a:latin typeface="Consolas" pitchFamily="49" charset="0"/>
              </a:rPr>
              <a:t>sound</a:t>
            </a:r>
            <a:r>
              <a:rPr lang="tr-TR" sz="2000" b="1" dirty="0">
                <a:latin typeface="Consolas" pitchFamily="49" charset="0"/>
              </a:rPr>
              <a:t> of </a:t>
            </a:r>
            <a:r>
              <a:rPr lang="tr-TR" sz="2000" b="1" dirty="0" err="1">
                <a:latin typeface="Consolas" pitchFamily="49" charset="0"/>
              </a:rPr>
              <a:t>girl</a:t>
            </a:r>
            <a:r>
              <a:rPr lang="tr-TR" sz="2000" b="1" dirty="0">
                <a:latin typeface="Consolas" pitchFamily="49" charset="0"/>
              </a:rPr>
              <a:t> </a:t>
            </a:r>
            <a:r>
              <a:rPr lang="tr-TR" sz="2000" b="1" dirty="0" err="1">
                <a:latin typeface="Consolas" pitchFamily="49" charset="0"/>
              </a:rPr>
              <a:t>singing</a:t>
            </a:r>
            <a:r>
              <a:rPr lang="tr-TR" sz="2000" b="1" dirty="0">
                <a:latin typeface="Consolas" pitchFamily="49" charset="0"/>
              </a:rPr>
              <a:t> “La La La”.</a:t>
            </a:r>
          </a:p>
          <a:p>
            <a:pPr algn="ctr">
              <a:buFontTx/>
              <a:buChar char="-"/>
            </a:pPr>
            <a:r>
              <a:rPr lang="tr-TR" sz="2000" b="1" dirty="0">
                <a:latin typeface="Consolas" pitchFamily="49" charset="0"/>
              </a:rPr>
              <a:t> </a:t>
            </a:r>
            <a:r>
              <a:rPr lang="tr-TR" sz="2000" b="1" dirty="0" err="1">
                <a:latin typeface="Consolas" pitchFamily="49" charset="0"/>
              </a:rPr>
              <a:t>Photos</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drawing</a:t>
            </a:r>
            <a:r>
              <a:rPr lang="tr-TR" sz="2000" b="1" dirty="0">
                <a:latin typeface="Consolas" pitchFamily="49" charset="0"/>
              </a:rPr>
              <a:t> of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father</a:t>
            </a:r>
            <a:r>
              <a:rPr lang="tr-TR" sz="2000" b="1" dirty="0">
                <a:latin typeface="Consolas" pitchFamily="49" charset="0"/>
              </a:rPr>
              <a:t> (</a:t>
            </a:r>
            <a:r>
              <a:rPr lang="tr-TR" sz="2000" b="1" dirty="0" err="1">
                <a:latin typeface="Consolas" pitchFamily="49" charset="0"/>
              </a:rPr>
              <a:t>main</a:t>
            </a:r>
            <a:r>
              <a:rPr lang="tr-TR" sz="2000" b="1" dirty="0">
                <a:latin typeface="Consolas" pitchFamily="49" charset="0"/>
              </a:rPr>
              <a:t> </a:t>
            </a:r>
            <a:r>
              <a:rPr lang="tr-TR" sz="2000" b="1" dirty="0" err="1">
                <a:latin typeface="Consolas" pitchFamily="49" charset="0"/>
              </a:rPr>
              <a:t>character</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daughter</a:t>
            </a:r>
            <a:r>
              <a:rPr lang="tr-TR" sz="2000" b="1" dirty="0">
                <a:latin typeface="Consolas" pitchFamily="49" charset="0"/>
              </a:rPr>
              <a:t>.</a:t>
            </a:r>
          </a:p>
          <a:p>
            <a:pPr algn="ctr">
              <a:buFontTx/>
              <a:buChar char="-"/>
            </a:pPr>
            <a:r>
              <a:rPr lang="tr-TR" sz="2000" b="1" dirty="0" err="1">
                <a:latin typeface="Consolas" pitchFamily="49" charset="0"/>
              </a:rPr>
              <a:t>We</a:t>
            </a:r>
            <a:r>
              <a:rPr lang="tr-TR" sz="2000" b="1" dirty="0">
                <a:latin typeface="Consolas" pitchFamily="49" charset="0"/>
              </a:rPr>
              <a:t> </a:t>
            </a:r>
            <a:r>
              <a:rPr lang="tr-TR" sz="2000" b="1" dirty="0" err="1">
                <a:latin typeface="Consolas" pitchFamily="49" charset="0"/>
              </a:rPr>
              <a:t>want</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to</a:t>
            </a:r>
            <a:r>
              <a:rPr lang="tr-TR" sz="2000" b="1" dirty="0">
                <a:latin typeface="Consolas" pitchFamily="49" charset="0"/>
              </a:rPr>
              <a:t> </a:t>
            </a:r>
            <a:r>
              <a:rPr lang="tr-TR" sz="2000" b="1" dirty="0" err="1">
                <a:latin typeface="Consolas" pitchFamily="49" charset="0"/>
              </a:rPr>
              <a:t>remember</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date</a:t>
            </a:r>
            <a:r>
              <a:rPr lang="tr-TR" sz="2000" b="1" dirty="0">
                <a:latin typeface="Consolas" pitchFamily="49" charset="0"/>
              </a:rPr>
              <a:t>, </a:t>
            </a:r>
            <a:r>
              <a:rPr lang="tr-TR" sz="2000" b="1" dirty="0" err="1">
                <a:latin typeface="Consolas" pitchFamily="49" charset="0"/>
              </a:rPr>
              <a:t>when</a:t>
            </a:r>
            <a:r>
              <a:rPr lang="tr-TR" sz="2000" b="1" dirty="0">
                <a:latin typeface="Consolas" pitchFamily="49" charset="0"/>
              </a:rPr>
              <a:t> </a:t>
            </a:r>
            <a:r>
              <a:rPr lang="tr-TR" sz="2000" b="1" dirty="0" err="1">
                <a:latin typeface="Consolas" pitchFamily="49" charset="0"/>
              </a:rPr>
              <a:t>girls</a:t>
            </a:r>
            <a:r>
              <a:rPr lang="tr-TR" sz="2000" b="1" dirty="0">
                <a:latin typeface="Consolas" pitchFamily="49" charset="0"/>
              </a:rPr>
              <a:t> </a:t>
            </a:r>
            <a:r>
              <a:rPr lang="tr-TR" sz="2000" b="1" dirty="0" err="1">
                <a:latin typeface="Consolas" pitchFamily="49" charset="0"/>
              </a:rPr>
              <a:t>swings</a:t>
            </a:r>
            <a:r>
              <a:rPr lang="tr-TR" sz="2000" b="1" dirty="0">
                <a:latin typeface="Consolas" pitchFamily="49" charset="0"/>
              </a:rPr>
              <a:t> </a:t>
            </a:r>
            <a:r>
              <a:rPr lang="tr-TR" sz="2000" b="1" dirty="0" err="1">
                <a:latin typeface="Consolas" pitchFamily="49" charset="0"/>
              </a:rPr>
              <a:t>alone</a:t>
            </a:r>
            <a:r>
              <a:rPr lang="tr-TR" sz="2000" b="1" dirty="0">
                <a:latin typeface="Consolas" pitchFamily="49" charset="0"/>
              </a:rPr>
              <a:t>. (“03/05/17”)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THIRD NOTE</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pic>
        <p:nvPicPr>
          <p:cNvPr id="5" name="4 Resim" descr="sonnotspawn.png"/>
          <p:cNvPicPr>
            <a:picLocks noChangeAspect="1"/>
          </p:cNvPicPr>
          <p:nvPr/>
        </p:nvPicPr>
        <p:blipFill>
          <a:blip r:embed="rId2" cstate="print"/>
          <a:stretch>
            <a:fillRect/>
          </a:stretch>
        </p:blipFill>
        <p:spPr>
          <a:xfrm>
            <a:off x="983432" y="692696"/>
            <a:ext cx="10448484" cy="58772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sonnotpuzzle.png"/>
          <p:cNvPicPr>
            <a:picLocks noChangeAspect="1"/>
          </p:cNvPicPr>
          <p:nvPr/>
        </p:nvPicPr>
        <p:blipFill>
          <a:blip r:embed="rId2" cstate="print"/>
          <a:stretch>
            <a:fillRect/>
          </a:stretch>
        </p:blipFill>
        <p:spPr>
          <a:xfrm>
            <a:off x="119336" y="116632"/>
            <a:ext cx="7200800" cy="4968552"/>
          </a:xfrm>
          <a:prstGeom prst="rect">
            <a:avLst/>
          </a:prstGeom>
        </p:spPr>
      </p:pic>
      <p:pic>
        <p:nvPicPr>
          <p:cNvPr id="5" name="4 Resim" descr="house.png"/>
          <p:cNvPicPr>
            <a:picLocks noChangeAspect="1"/>
          </p:cNvPicPr>
          <p:nvPr/>
        </p:nvPicPr>
        <p:blipFill>
          <a:blip r:embed="rId3" cstate="print"/>
          <a:stretch>
            <a:fillRect/>
          </a:stretch>
        </p:blipFill>
        <p:spPr>
          <a:xfrm>
            <a:off x="7392144" y="116632"/>
            <a:ext cx="4718333" cy="4968552"/>
          </a:xfrm>
          <a:prstGeom prst="rect">
            <a:avLst/>
          </a:prstGeom>
        </p:spPr>
      </p:pic>
      <p:sp>
        <p:nvSpPr>
          <p:cNvPr id="6" name="5 Metin kutusu"/>
          <p:cNvSpPr txBox="1"/>
          <p:nvPr/>
        </p:nvSpPr>
        <p:spPr>
          <a:xfrm>
            <a:off x="0" y="5228059"/>
            <a:ext cx="12192000" cy="1323439"/>
          </a:xfrm>
          <a:prstGeom prst="rect">
            <a:avLst/>
          </a:prstGeom>
          <a:noFill/>
        </p:spPr>
        <p:txBody>
          <a:bodyPr wrap="square" rtlCol="0" anchor="t">
            <a:spAutoFit/>
          </a:bodyPr>
          <a:lstStyle/>
          <a:p>
            <a:pPr algn="ctr">
              <a:buFontTx/>
              <a:buChar char="-"/>
            </a:pPr>
            <a:r>
              <a:rPr lang="tr-TR" sz="2000" b="1" dirty="0" err="1">
                <a:latin typeface="Consolas" pitchFamily="49" charset="0"/>
              </a:rPr>
              <a:t>Bold</a:t>
            </a:r>
            <a:r>
              <a:rPr lang="tr-TR" sz="2000" b="1" dirty="0">
                <a:latin typeface="Consolas" pitchFamily="49" charset="0"/>
              </a:rPr>
              <a:t> </a:t>
            </a:r>
            <a:r>
              <a:rPr lang="tr-TR" sz="2000" b="1" dirty="0" err="1">
                <a:latin typeface="Consolas" pitchFamily="49" charset="0"/>
              </a:rPr>
              <a:t>written</a:t>
            </a:r>
            <a:r>
              <a:rPr lang="tr-TR" sz="2000" b="1" dirty="0">
                <a:latin typeface="Consolas" pitchFamily="49" charset="0"/>
              </a:rPr>
              <a:t> </a:t>
            </a:r>
            <a:r>
              <a:rPr lang="tr-TR" sz="2000" b="1" dirty="0" err="1">
                <a:latin typeface="Consolas" pitchFamily="49" charset="0"/>
              </a:rPr>
              <a:t>text</a:t>
            </a:r>
            <a:r>
              <a:rPr lang="tr-TR" sz="2000" b="1" dirty="0">
                <a:latin typeface="Consolas" pitchFamily="49" charset="0"/>
              </a:rPr>
              <a:t> is a </a:t>
            </a:r>
            <a:r>
              <a:rPr lang="tr-TR" sz="2000" b="1" dirty="0" err="1">
                <a:latin typeface="Consolas" pitchFamily="49" charset="0"/>
              </a:rPr>
              <a:t>hint</a:t>
            </a:r>
            <a:r>
              <a:rPr lang="tr-TR" sz="2000" b="1" dirty="0">
                <a:latin typeface="Consolas" pitchFamily="49" charset="0"/>
              </a:rPr>
              <a:t> </a:t>
            </a:r>
            <a:r>
              <a:rPr lang="tr-TR" sz="2000" b="1" dirty="0" err="1">
                <a:latin typeface="Consolas" pitchFamily="49" charset="0"/>
              </a:rPr>
              <a:t>for</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player</a:t>
            </a:r>
            <a:r>
              <a:rPr lang="tr-TR" sz="2000" b="1" dirty="0">
                <a:latin typeface="Consolas" pitchFamily="49" charset="0"/>
              </a:rPr>
              <a:t>.</a:t>
            </a:r>
          </a:p>
          <a:p>
            <a:pPr algn="ctr">
              <a:buFontTx/>
              <a:buChar char="-"/>
            </a:pPr>
            <a:r>
              <a:rPr lang="tr-TR" sz="2000" b="1" dirty="0">
                <a:latin typeface="Consolas" pitchFamily="49" charset="0"/>
              </a:rPr>
              <a:t> </a:t>
            </a:r>
            <a:r>
              <a:rPr lang="tr-TR" sz="2000" b="1" dirty="0" err="1">
                <a:latin typeface="Consolas" pitchFamily="49" charset="0"/>
              </a:rPr>
              <a:t>Photos</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drawing</a:t>
            </a:r>
            <a:r>
              <a:rPr lang="tr-TR" sz="2000" b="1" dirty="0">
                <a:latin typeface="Consolas" pitchFamily="49" charset="0"/>
              </a:rPr>
              <a:t> of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house</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its</a:t>
            </a:r>
            <a:r>
              <a:rPr lang="tr-TR" sz="2000" b="1" dirty="0">
                <a:latin typeface="Consolas" pitchFamily="49" charset="0"/>
              </a:rPr>
              <a:t> </a:t>
            </a:r>
            <a:r>
              <a:rPr lang="tr-TR" sz="2000" b="1" dirty="0" err="1">
                <a:latin typeface="Consolas" pitchFamily="49" charset="0"/>
              </a:rPr>
              <a:t>surroundings</a:t>
            </a:r>
            <a:r>
              <a:rPr lang="tr-TR" sz="2000" b="1" dirty="0">
                <a:latin typeface="Consolas" pitchFamily="49" charset="0"/>
              </a:rPr>
              <a:t>.</a:t>
            </a:r>
          </a:p>
          <a:p>
            <a:pPr algn="ctr">
              <a:buFontTx/>
              <a:buChar char="-"/>
            </a:pPr>
            <a:r>
              <a:rPr lang="tr-TR" sz="2000" b="1" dirty="0" err="1">
                <a:latin typeface="Consolas" pitchFamily="49" charset="0"/>
              </a:rPr>
              <a:t>We</a:t>
            </a:r>
            <a:r>
              <a:rPr lang="tr-TR" sz="2000" b="1" dirty="0">
                <a:latin typeface="Consolas" pitchFamily="49" charset="0"/>
              </a:rPr>
              <a:t> </a:t>
            </a:r>
            <a:r>
              <a:rPr lang="tr-TR" sz="2000" b="1" dirty="0" err="1">
                <a:latin typeface="Consolas" pitchFamily="49" charset="0"/>
              </a:rPr>
              <a:t>want</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to</a:t>
            </a:r>
            <a:r>
              <a:rPr lang="tr-TR" sz="2000" b="1" dirty="0">
                <a:latin typeface="Consolas" pitchFamily="49" charset="0"/>
              </a:rPr>
              <a:t> </a:t>
            </a:r>
            <a:r>
              <a:rPr lang="tr-TR" sz="2000" b="1" dirty="0" err="1">
                <a:latin typeface="Consolas" pitchFamily="49" charset="0"/>
              </a:rPr>
              <a:t>find</a:t>
            </a:r>
            <a:r>
              <a:rPr lang="tr-TR" sz="2000" b="1" dirty="0">
                <a:latin typeface="Consolas" pitchFamily="49" charset="0"/>
              </a:rPr>
              <a:t> a </a:t>
            </a:r>
            <a:r>
              <a:rPr lang="tr-TR" sz="2000" b="1" dirty="0" err="1">
                <a:latin typeface="Consolas" pitchFamily="49" charset="0"/>
              </a:rPr>
              <a:t>key</a:t>
            </a:r>
            <a:r>
              <a:rPr lang="tr-TR" sz="2000" b="1" dirty="0">
                <a:latin typeface="Consolas" pitchFamily="49" charset="0"/>
              </a:rPr>
              <a:t> </a:t>
            </a:r>
            <a:r>
              <a:rPr lang="tr-TR" sz="2000" b="1" dirty="0" err="1">
                <a:latin typeface="Consolas" pitchFamily="49" charset="0"/>
              </a:rPr>
              <a:t>looking</a:t>
            </a:r>
            <a:r>
              <a:rPr lang="tr-TR" sz="2000" b="1" dirty="0">
                <a:latin typeface="Consolas" pitchFamily="49" charset="0"/>
              </a:rPr>
              <a:t> at </a:t>
            </a:r>
            <a:r>
              <a:rPr lang="tr-TR" sz="2000" b="1" dirty="0" err="1">
                <a:latin typeface="Consolas" pitchFamily="49" charset="0"/>
              </a:rPr>
              <a:t>this</a:t>
            </a:r>
            <a:r>
              <a:rPr lang="tr-TR" sz="2000" b="1" dirty="0">
                <a:latin typeface="Consolas" pitchFamily="49" charset="0"/>
              </a:rPr>
              <a:t> </a:t>
            </a:r>
            <a:r>
              <a:rPr lang="tr-TR" sz="2000" b="1" dirty="0" err="1">
                <a:latin typeface="Consolas" pitchFamily="49" charset="0"/>
              </a:rPr>
              <a:t>map</a:t>
            </a:r>
            <a:r>
              <a:rPr lang="tr-TR" sz="2000" b="1" dirty="0">
                <a:latin typeface="Consolas" pitchFamily="49" charset="0"/>
              </a:rPr>
              <a:t>, </a:t>
            </a:r>
            <a:r>
              <a:rPr lang="tr-TR" sz="2000" b="1" dirty="0" err="1">
                <a:latin typeface="Consolas" pitchFamily="49" charset="0"/>
              </a:rPr>
              <a:t>there</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5 </a:t>
            </a:r>
            <a:r>
              <a:rPr lang="tr-TR" sz="2000" b="1" dirty="0" err="1">
                <a:latin typeface="Consolas" pitchFamily="49" charset="0"/>
              </a:rPr>
              <a:t>different</a:t>
            </a:r>
            <a:r>
              <a:rPr lang="tr-TR" sz="2000" b="1" dirty="0">
                <a:latin typeface="Consolas" pitchFamily="49" charset="0"/>
              </a:rPr>
              <a:t> </a:t>
            </a:r>
            <a:r>
              <a:rPr lang="tr-TR" sz="2000" b="1" dirty="0" err="1">
                <a:latin typeface="Consolas" pitchFamily="49" charset="0"/>
              </a:rPr>
              <a:t>key</a:t>
            </a:r>
            <a:r>
              <a:rPr lang="tr-TR" sz="2000" b="1" dirty="0">
                <a:latin typeface="Consolas" pitchFamily="49" charset="0"/>
              </a:rPr>
              <a:t> </a:t>
            </a:r>
            <a:r>
              <a:rPr lang="tr-TR" sz="2000" b="1" dirty="0" err="1">
                <a:latin typeface="Consolas" pitchFamily="49" charset="0"/>
              </a:rPr>
              <a:t>locations</a:t>
            </a:r>
            <a:r>
              <a:rPr lang="tr-TR" sz="2000" b="1" dirty="0">
                <a:latin typeface="Consolas" pitchFamily="49" charset="0"/>
              </a:rPr>
              <a:t>. </a:t>
            </a:r>
            <a:r>
              <a:rPr lang="tr-TR" sz="2000" b="1" dirty="0" err="1">
                <a:latin typeface="Consolas" pitchFamily="49" charset="0"/>
              </a:rPr>
              <a:t>Key</a:t>
            </a:r>
            <a:r>
              <a:rPr lang="tr-TR" sz="2000" b="1" dirty="0">
                <a:latin typeface="Consolas" pitchFamily="49" charset="0"/>
              </a:rPr>
              <a:t> </a:t>
            </a:r>
            <a:r>
              <a:rPr lang="tr-TR" sz="2000" b="1" dirty="0" err="1">
                <a:latin typeface="Consolas" pitchFamily="49" charset="0"/>
              </a:rPr>
              <a:t>spawns</a:t>
            </a:r>
            <a:r>
              <a:rPr lang="tr-TR" sz="2000" b="1" dirty="0">
                <a:latin typeface="Consolas" pitchFamily="49" charset="0"/>
              </a:rPr>
              <a:t> at </a:t>
            </a:r>
            <a:r>
              <a:rPr lang="tr-TR" sz="2000" b="1" dirty="0" err="1">
                <a:latin typeface="Consolas" pitchFamily="49" charset="0"/>
              </a:rPr>
              <a:t>one</a:t>
            </a:r>
            <a:r>
              <a:rPr lang="tr-TR" sz="2000" b="1" dirty="0">
                <a:latin typeface="Consolas" pitchFamily="49" charset="0"/>
              </a:rPr>
              <a:t> of </a:t>
            </a:r>
            <a:r>
              <a:rPr lang="tr-TR" sz="2000" b="1" dirty="0" err="1">
                <a:latin typeface="Consolas" pitchFamily="49" charset="0"/>
              </a:rPr>
              <a:t>these</a:t>
            </a:r>
            <a:r>
              <a:rPr lang="tr-TR" sz="2000" b="1" dirty="0">
                <a:latin typeface="Consolas" pitchFamily="49" charset="0"/>
              </a:rPr>
              <a:t> </a:t>
            </a:r>
            <a:r>
              <a:rPr lang="tr-TR" sz="2000" b="1" dirty="0" err="1">
                <a:latin typeface="Consolas" pitchFamily="49" charset="0"/>
              </a:rPr>
              <a:t>locations</a:t>
            </a:r>
            <a:r>
              <a:rPr lang="tr-TR" sz="2000" b="1" dirty="0">
                <a:latin typeface="Consolas" pitchFamily="49" charset="0"/>
              </a:rPr>
              <a:t> </a:t>
            </a:r>
            <a:r>
              <a:rPr lang="tr-TR" sz="2000" b="1" dirty="0" err="1">
                <a:latin typeface="Consolas" pitchFamily="49" charset="0"/>
              </a:rPr>
              <a:t>randomly</a:t>
            </a:r>
            <a:r>
              <a:rPr lang="tr-TR" sz="2000" b="1" dirty="0">
                <a:latin typeface="Consolas" pitchFamily="49"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xmlns="" id="{EA1788B9-6E8C-42B2-A6AC-76461DF90626}"/>
              </a:ext>
            </a:extLst>
          </p:cNvPr>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FINDING THE KEY</a:t>
            </a:r>
            <a:endParaRPr lang="en-US" dirty="0">
              <a:ea typeface="+mj-ea"/>
              <a:cs typeface="+mj-cs"/>
            </a:endParaRPr>
          </a:p>
        </p:txBody>
      </p:sp>
      <p:pic>
        <p:nvPicPr>
          <p:cNvPr id="6" name="Picture 6" descr="A picture containing floor, indoor&#10;&#10;Description generated with very high confidence">
            <a:extLst>
              <a:ext uri="{FF2B5EF4-FFF2-40B4-BE49-F238E27FC236}">
                <a16:creationId xmlns:a16="http://schemas.microsoft.com/office/drawing/2014/main" xmlns="" id="{253B69AA-2EC6-495D-8911-D84C9B4D377A}"/>
              </a:ext>
            </a:extLst>
          </p:cNvPr>
          <p:cNvPicPr>
            <a:picLocks noChangeAspect="1"/>
          </p:cNvPicPr>
          <p:nvPr/>
        </p:nvPicPr>
        <p:blipFill>
          <a:blip r:embed="rId2" cstate="print"/>
          <a:stretch>
            <a:fillRect/>
          </a:stretch>
        </p:blipFill>
        <p:spPr>
          <a:xfrm>
            <a:off x="390525" y="902878"/>
            <a:ext cx="6134100" cy="5195119"/>
          </a:xfrm>
          <a:prstGeom prst="rect">
            <a:avLst/>
          </a:prstGeom>
        </p:spPr>
      </p:pic>
      <p:pic>
        <p:nvPicPr>
          <p:cNvPr id="8" name="Picture 8">
            <a:extLst>
              <a:ext uri="{FF2B5EF4-FFF2-40B4-BE49-F238E27FC236}">
                <a16:creationId xmlns:a16="http://schemas.microsoft.com/office/drawing/2014/main" xmlns="" id="{00D7779F-F6AA-4ADF-B8F4-B514F98AE500}"/>
              </a:ext>
            </a:extLst>
          </p:cNvPr>
          <p:cNvPicPr>
            <a:picLocks noChangeAspect="1"/>
          </p:cNvPicPr>
          <p:nvPr/>
        </p:nvPicPr>
        <p:blipFill>
          <a:blip r:embed="rId3" cstate="print"/>
          <a:stretch>
            <a:fillRect/>
          </a:stretch>
        </p:blipFill>
        <p:spPr>
          <a:xfrm>
            <a:off x="7067553" y="2682777"/>
            <a:ext cx="4371975" cy="164484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xmlns="" id="{1AD585B4-BDDC-41E1-800E-E3C48C3C22A7}"/>
              </a:ext>
            </a:extLst>
          </p:cNvPr>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FINISHING THE PUZZLE</a:t>
            </a:r>
          </a:p>
        </p:txBody>
      </p:sp>
      <p:pic>
        <p:nvPicPr>
          <p:cNvPr id="8" name="Picture 8" descr="A sign on the side of a building&#10;&#10;Description generated with very high confidence">
            <a:extLst>
              <a:ext uri="{FF2B5EF4-FFF2-40B4-BE49-F238E27FC236}">
                <a16:creationId xmlns:a16="http://schemas.microsoft.com/office/drawing/2014/main" xmlns="" id="{C07DADF3-08DF-41AF-B212-D426207AA152}"/>
              </a:ext>
            </a:extLst>
          </p:cNvPr>
          <p:cNvPicPr>
            <a:picLocks noChangeAspect="1"/>
          </p:cNvPicPr>
          <p:nvPr/>
        </p:nvPicPr>
        <p:blipFill>
          <a:blip r:embed="rId2" cstate="print"/>
          <a:stretch>
            <a:fillRect/>
          </a:stretch>
        </p:blipFill>
        <p:spPr>
          <a:xfrm>
            <a:off x="314325" y="684550"/>
            <a:ext cx="8067675" cy="2907624"/>
          </a:xfrm>
          <a:prstGeom prst="rect">
            <a:avLst/>
          </a:prstGeom>
        </p:spPr>
      </p:pic>
      <p:pic>
        <p:nvPicPr>
          <p:cNvPr id="10" name="Picture 10" descr="A black sign with white text&#10;&#10;Description generated with very high confidence">
            <a:extLst>
              <a:ext uri="{FF2B5EF4-FFF2-40B4-BE49-F238E27FC236}">
                <a16:creationId xmlns:a16="http://schemas.microsoft.com/office/drawing/2014/main" xmlns="" id="{BC6E2B54-8147-4474-9893-90EA71CAA2DF}"/>
              </a:ext>
            </a:extLst>
          </p:cNvPr>
          <p:cNvPicPr>
            <a:picLocks noChangeAspect="1"/>
          </p:cNvPicPr>
          <p:nvPr/>
        </p:nvPicPr>
        <p:blipFill>
          <a:blip r:embed="rId3" cstate="print"/>
          <a:stretch>
            <a:fillRect/>
          </a:stretch>
        </p:blipFill>
        <p:spPr>
          <a:xfrm>
            <a:off x="4657724" y="3786375"/>
            <a:ext cx="7324725" cy="2914276"/>
          </a:xfrm>
          <a:prstGeom prst="rect">
            <a:avLst/>
          </a:prstGeom>
        </p:spPr>
      </p:pic>
      <p:sp>
        <p:nvSpPr>
          <p:cNvPr id="14" name="TextShape 1">
            <a:extLst>
              <a:ext uri="{FF2B5EF4-FFF2-40B4-BE49-F238E27FC236}">
                <a16:creationId xmlns:a16="http://schemas.microsoft.com/office/drawing/2014/main" xmlns="" id="{7B7BA4BE-2CE8-4C19-854C-78F3A4879809}"/>
              </a:ext>
            </a:extLst>
          </p:cNvPr>
          <p:cNvSpPr txBox="1">
            <a:spLocks/>
          </p:cNvSpPr>
          <p:nvPr/>
        </p:nvSpPr>
        <p:spPr>
          <a:xfrm>
            <a:off x="8677278" y="1828800"/>
            <a:ext cx="3228975"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atin typeface="Consolas"/>
                <a:ea typeface="+mj-ea"/>
                <a:cs typeface="+mj-cs"/>
              </a:rPr>
              <a:t>"03/05/17"</a:t>
            </a:r>
          </a:p>
        </p:txBody>
      </p:sp>
      <p:sp>
        <p:nvSpPr>
          <p:cNvPr id="16" name="TextBox 15">
            <a:extLst>
              <a:ext uri="{FF2B5EF4-FFF2-40B4-BE49-F238E27FC236}">
                <a16:creationId xmlns:a16="http://schemas.microsoft.com/office/drawing/2014/main" xmlns="" id="{3943D37A-09F1-454E-A7CF-F4C1B8CEBFE7}"/>
              </a:ext>
            </a:extLst>
          </p:cNvPr>
          <p:cNvSpPr txBox="1"/>
          <p:nvPr/>
        </p:nvSpPr>
        <p:spPr>
          <a:xfrm>
            <a:off x="1057273" y="5010149"/>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b="1" dirty="0">
                <a:latin typeface="consolas"/>
              </a:rPr>
              <a:t>"Death</a:t>
            </a:r>
            <a:r>
              <a:rPr lang="en-GB" sz="2800" b="1" dirty="0">
                <a:latin typeface="consolas"/>
                <a:cs typeface="Calibri"/>
              </a:rPr>
              <a:t>"</a:t>
            </a:r>
            <a:endParaRPr lang="en-GB" sz="2800" b="1" dirty="0">
              <a:latin typeface="consolas"/>
            </a:endParaRPr>
          </a:p>
        </p:txBody>
      </p:sp>
    </p:spTree>
    <p:extLst>
      <p:ext uri="{BB962C8B-B14F-4D97-AF65-F5344CB8AC3E}">
        <p14:creationId xmlns:p14="http://schemas.microsoft.com/office/powerpoint/2010/main" xmlns="" val="202035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933480" y="4352040"/>
            <a:ext cx="10131120" cy="2534400"/>
          </a:xfrm>
          <a:prstGeom prst="rect">
            <a:avLst/>
          </a:prstGeom>
          <a:noFill/>
          <a:ln>
            <a:noFill/>
          </a:ln>
        </p:spPr>
        <p:txBody>
          <a:bodyPr anchor="ctr"/>
          <a:lstStyle/>
          <a:p>
            <a:pPr algn="ctr">
              <a:lnSpc>
                <a:spcPct val="100000"/>
              </a:lnSpc>
            </a:pPr>
            <a:r>
              <a:rPr lang="tr-TR" sz="2000" b="1" strike="noStrike" spc="-1" dirty="0" err="1">
                <a:solidFill>
                  <a:srgbClr val="FFFFFF"/>
                </a:solidFill>
                <a:uFill>
                  <a:solidFill>
                    <a:srgbClr val="FFFFFF"/>
                  </a:solidFill>
                </a:uFill>
                <a:latin typeface="consolas"/>
              </a:rPr>
              <a:t>Agateophobia's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main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story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consists</a:t>
            </a:r>
            <a:r>
              <a:rPr lang="tr-TR" sz="2000" b="1" strike="noStrike" spc="-1" dirty="0">
                <a:solidFill>
                  <a:srgbClr val="FFFFFF"/>
                </a:solidFill>
                <a:uFill>
                  <a:solidFill>
                    <a:srgbClr val="FFFFFF"/>
                  </a:solidFill>
                </a:uFill>
                <a:latin typeface="consolas"/>
              </a:rPr>
              <a:t> of a </a:t>
            </a:r>
            <a:r>
              <a:rPr lang="tr-TR" sz="2000" b="1" strike="noStrike" spc="-1" dirty="0" err="1">
                <a:solidFill>
                  <a:srgbClr val="FFFFFF"/>
                </a:solidFill>
                <a:uFill>
                  <a:solidFill>
                    <a:srgbClr val="FFFFFF"/>
                  </a:solidFill>
                </a:uFill>
                <a:latin typeface="consolas"/>
              </a:rPr>
              <a:t>paranoid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man</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past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present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thoughts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dreams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Like</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daughter's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death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bad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things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been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through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combined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with</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phobia</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makes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him</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insane</a:t>
            </a:r>
            <a:r>
              <a:rPr lang="tr-TR" sz="2000" b="1" strike="noStrike" spc="-1" dirty="0">
                <a:solidFill>
                  <a:srgbClr val="FFFFFF"/>
                </a:solidFill>
                <a:uFill>
                  <a:solidFill>
                    <a:srgbClr val="FFFFFF"/>
                  </a:solidFill>
                </a:uFill>
                <a:latin typeface="consolas"/>
              </a:rPr>
              <a:t>. He </a:t>
            </a:r>
            <a:r>
              <a:rPr lang="tr-TR" sz="2000" b="1" strike="noStrike" spc="-1" dirty="0" err="1">
                <a:solidFill>
                  <a:srgbClr val="FFFFFF"/>
                </a:solidFill>
                <a:uFill>
                  <a:solidFill>
                    <a:srgbClr val="FFFFFF"/>
                  </a:solidFill>
                </a:uFill>
                <a:latin typeface="consolas"/>
              </a:rPr>
              <a:t>starts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to</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reality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different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depending</a:t>
            </a:r>
            <a:r>
              <a:rPr lang="tr-TR" sz="2000" b="1" strike="noStrike" spc="-1" dirty="0">
                <a:solidFill>
                  <a:srgbClr val="FFFFFF"/>
                </a:solidFill>
                <a:uFill>
                  <a:solidFill>
                    <a:srgbClr val="FFFFFF"/>
                  </a:solidFill>
                </a:uFill>
                <a:latin typeface="consolas"/>
              </a:rPr>
              <a:t> on his </a:t>
            </a:r>
            <a:r>
              <a:rPr lang="tr-TR" sz="2000" b="1" strike="noStrike" spc="-1" dirty="0" err="1">
                <a:solidFill>
                  <a:srgbClr val="FFFFFF"/>
                </a:solidFill>
                <a:uFill>
                  <a:solidFill>
                    <a:srgbClr val="FFFFFF"/>
                  </a:solidFill>
                </a:uFill>
                <a:latin typeface="consolas"/>
              </a:rPr>
              <a:t>subconscious</a:t>
            </a:r>
            <a:r>
              <a:rPr lang="tr-TR" sz="2000" b="1" strike="noStrike" spc="-1" dirty="0">
                <a:solidFill>
                  <a:srgbClr val="FFFFFF"/>
                </a:solidFill>
                <a:uFill>
                  <a:solidFill>
                    <a:srgbClr val="FFFFFF"/>
                  </a:solidFill>
                </a:uFill>
                <a:latin typeface="consolas"/>
              </a:rPr>
              <a:t>. He </a:t>
            </a:r>
            <a:r>
              <a:rPr lang="tr-TR" sz="2000" b="1" strike="noStrike" spc="-1" dirty="0" err="1">
                <a:solidFill>
                  <a:srgbClr val="FFFFFF"/>
                </a:solidFill>
                <a:uFill>
                  <a:solidFill>
                    <a:srgbClr val="FFFFFF"/>
                  </a:solidFill>
                </a:uFill>
                <a:latin typeface="consolas"/>
              </a:rPr>
              <a:t>blames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himself</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about</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daughter’s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death</a:t>
            </a:r>
            <a:r>
              <a:rPr lang="tr-TR" sz="2000" b="1" strike="noStrike"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b</a:t>
            </a:r>
            <a:r>
              <a:rPr lang="tr-TR" sz="2000" b="1" strike="noStrike" spc="-1" dirty="0" err="1">
                <a:solidFill>
                  <a:srgbClr val="FFFFFF"/>
                </a:solidFill>
                <a:uFill>
                  <a:solidFill>
                    <a:srgbClr val="FFFFFF"/>
                  </a:solidFill>
                </a:uFill>
                <a:latin typeface="consolas"/>
              </a:rPr>
              <a:t>urnt</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their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house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and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through</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the</a:t>
            </a:r>
            <a:r>
              <a:rPr lang="tr-TR" sz="2000" b="1" spc="-1" dirty="0">
                <a:solidFill>
                  <a:srgbClr val="FFFFFF"/>
                </a:solidFill>
                <a:uFill>
                  <a:solidFill>
                    <a:srgbClr val="FFFFFF"/>
                  </a:solidFill>
                </a:uFill>
                <a:latin typeface="consolas"/>
              </a:rPr>
              <a:t> game he is </a:t>
            </a:r>
            <a:r>
              <a:rPr lang="tr-TR" sz="2000" b="1" spc="-1" dirty="0" err="1">
                <a:solidFill>
                  <a:srgbClr val="FFFFFF"/>
                </a:solidFill>
                <a:uFill>
                  <a:solidFill>
                    <a:srgbClr val="FFFFFF"/>
                  </a:solidFill>
                </a:uFill>
                <a:latin typeface="consolas"/>
              </a:rPr>
              <a:t>hallucinating</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about</a:t>
            </a:r>
            <a:r>
              <a:rPr lang="tr-TR" sz="2000" b="1" spc="-1" dirty="0">
                <a:solidFill>
                  <a:srgbClr val="FFFFFF"/>
                </a:solidFill>
                <a:uFill>
                  <a:solidFill>
                    <a:srgbClr val="FFFFFF"/>
                  </a:solidFill>
                </a:uFill>
                <a:latin typeface="consolas"/>
              </a:rPr>
              <a:t> his </a:t>
            </a:r>
            <a:r>
              <a:rPr lang="tr-TR" sz="2000" b="1" spc="-1" dirty="0" err="1">
                <a:solidFill>
                  <a:srgbClr val="FFFFFF"/>
                </a:solidFill>
                <a:uFill>
                  <a:solidFill>
                    <a:srgbClr val="FFFFFF"/>
                  </a:solidFill>
                </a:uFill>
                <a:latin typeface="consolas"/>
              </a:rPr>
              <a:t>daughter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places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that</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he’s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been</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through</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and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so</a:t>
            </a:r>
            <a:r>
              <a:rPr lang="tr-TR" sz="2000" b="1" spc="-1" dirty="0">
                <a:solidFill>
                  <a:srgbClr val="FFFFFF"/>
                </a:solidFill>
                <a:uFill>
                  <a:solidFill>
                    <a:srgbClr val="FFFFFF"/>
                  </a:solidFill>
                </a:uFill>
                <a:latin typeface="consolas"/>
              </a:rPr>
              <a:t> on.</a:t>
            </a:r>
            <a:endParaRPr lang="tr-TR" sz="2000" b="1" strike="noStrike" spc="-1" dirty="0">
              <a:solidFill>
                <a:srgbClr val="FFFFFF"/>
              </a:solidFill>
              <a:uFill>
                <a:solidFill>
                  <a:srgbClr val="FFFFFF"/>
                </a:solidFill>
              </a:uFill>
              <a:latin typeface="Calibri"/>
            </a:endParaRPr>
          </a:p>
        </p:txBody>
      </p:sp>
      <p:pic>
        <p:nvPicPr>
          <p:cNvPr id="88" name="Resim 4"/>
          <p:cNvPicPr/>
          <p:nvPr/>
        </p:nvPicPr>
        <p:blipFill>
          <a:blip r:embed="rId2" cstate="print"/>
          <a:stretch/>
        </p:blipFill>
        <p:spPr>
          <a:xfrm>
            <a:off x="1457280" y="1068120"/>
            <a:ext cx="9096120" cy="3225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xmlns="" id="{66243AB8-BD7F-4427-966A-38A1FE2EAD47}"/>
              </a:ext>
            </a:extLst>
          </p:cNvPr>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CREEPY MOMENTS</a:t>
            </a:r>
            <a:endParaRPr lang="en-US" dirty="0">
              <a:ea typeface="+mj-ea"/>
              <a:cs typeface="+mj-cs"/>
            </a:endParaRPr>
          </a:p>
        </p:txBody>
      </p:sp>
      <p:pic>
        <p:nvPicPr>
          <p:cNvPr id="6" name="Picture 6" descr="A picture containing grass, outdoor, sky, fence&#10;&#10;Description generated with very high confidence">
            <a:extLst>
              <a:ext uri="{FF2B5EF4-FFF2-40B4-BE49-F238E27FC236}">
                <a16:creationId xmlns:a16="http://schemas.microsoft.com/office/drawing/2014/main" xmlns="" id="{5844B5D3-7992-4F8A-8AA6-276A28966D3C}"/>
              </a:ext>
            </a:extLst>
          </p:cNvPr>
          <p:cNvPicPr>
            <a:picLocks noChangeAspect="1"/>
          </p:cNvPicPr>
          <p:nvPr/>
        </p:nvPicPr>
        <p:blipFill>
          <a:blip r:embed="rId2" cstate="print"/>
          <a:stretch>
            <a:fillRect/>
          </a:stretch>
        </p:blipFill>
        <p:spPr>
          <a:xfrm>
            <a:off x="352425" y="619125"/>
            <a:ext cx="11401425" cy="5962650"/>
          </a:xfrm>
          <a:prstGeom prst="rect">
            <a:avLst/>
          </a:prstGeom>
        </p:spPr>
      </p:pic>
    </p:spTree>
    <p:extLst>
      <p:ext uri="{BB962C8B-B14F-4D97-AF65-F5344CB8AC3E}">
        <p14:creationId xmlns:p14="http://schemas.microsoft.com/office/powerpoint/2010/main" xmlns="" val="2473368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ndoor, wall&#10;&#10;Description generated with high confidence">
            <a:extLst>
              <a:ext uri="{FF2B5EF4-FFF2-40B4-BE49-F238E27FC236}">
                <a16:creationId xmlns:a16="http://schemas.microsoft.com/office/drawing/2014/main" xmlns="" id="{D168E005-C57A-4958-BBF6-BF10316802BE}"/>
              </a:ext>
            </a:extLst>
          </p:cNvPr>
          <p:cNvPicPr>
            <a:picLocks noChangeAspect="1"/>
          </p:cNvPicPr>
          <p:nvPr/>
        </p:nvPicPr>
        <p:blipFill>
          <a:blip r:embed="rId2" cstate="print"/>
          <a:stretch>
            <a:fillRect/>
          </a:stretch>
        </p:blipFill>
        <p:spPr>
          <a:xfrm>
            <a:off x="295275" y="585462"/>
            <a:ext cx="6705600" cy="5849001"/>
          </a:xfrm>
          <a:prstGeom prst="rect">
            <a:avLst/>
          </a:prstGeom>
        </p:spPr>
      </p:pic>
      <p:pic>
        <p:nvPicPr>
          <p:cNvPr id="6" name="Picture 6" descr="A picture containing outdoor&#10;&#10;Description generated with very high confidence">
            <a:extLst>
              <a:ext uri="{FF2B5EF4-FFF2-40B4-BE49-F238E27FC236}">
                <a16:creationId xmlns:a16="http://schemas.microsoft.com/office/drawing/2014/main" xmlns="" id="{83EC1F60-BA13-4DFC-B3BF-D65AAC09714E}"/>
              </a:ext>
            </a:extLst>
          </p:cNvPr>
          <p:cNvPicPr>
            <a:picLocks noChangeAspect="1"/>
          </p:cNvPicPr>
          <p:nvPr/>
        </p:nvPicPr>
        <p:blipFill>
          <a:blip r:embed="rId3" cstate="print"/>
          <a:stretch>
            <a:fillRect/>
          </a:stretch>
        </p:blipFill>
        <p:spPr>
          <a:xfrm>
            <a:off x="7134225" y="587020"/>
            <a:ext cx="4857750" cy="5864934"/>
          </a:xfrm>
          <a:prstGeom prst="rect">
            <a:avLst/>
          </a:prstGeom>
        </p:spPr>
      </p:pic>
    </p:spTree>
    <p:extLst>
      <p:ext uri="{BB962C8B-B14F-4D97-AF65-F5344CB8AC3E}">
        <p14:creationId xmlns:p14="http://schemas.microsoft.com/office/powerpoint/2010/main" xmlns="" val="3969016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wall, indoor, window, white&#10;&#10;Description generated with very high confidence">
            <a:extLst>
              <a:ext uri="{FF2B5EF4-FFF2-40B4-BE49-F238E27FC236}">
                <a16:creationId xmlns:a16="http://schemas.microsoft.com/office/drawing/2014/main" xmlns="" id="{2FF15974-3252-4F0B-AE4C-B06658B2C6A7}"/>
              </a:ext>
            </a:extLst>
          </p:cNvPr>
          <p:cNvPicPr>
            <a:picLocks noChangeAspect="1"/>
          </p:cNvPicPr>
          <p:nvPr/>
        </p:nvPicPr>
        <p:blipFill>
          <a:blip r:embed="rId2" cstate="print"/>
          <a:stretch>
            <a:fillRect/>
          </a:stretch>
        </p:blipFill>
        <p:spPr>
          <a:xfrm>
            <a:off x="1114425" y="152368"/>
            <a:ext cx="10039350" cy="3590990"/>
          </a:xfrm>
          <a:prstGeom prst="rect">
            <a:avLst/>
          </a:prstGeom>
        </p:spPr>
      </p:pic>
      <p:pic>
        <p:nvPicPr>
          <p:cNvPr id="6" name="Picture 6" descr="A picture containing wall, indoor, floor, white&#10;&#10;Description generated with very high confidence">
            <a:extLst>
              <a:ext uri="{FF2B5EF4-FFF2-40B4-BE49-F238E27FC236}">
                <a16:creationId xmlns:a16="http://schemas.microsoft.com/office/drawing/2014/main" xmlns="" id="{C354AFF7-1E5D-4709-B11B-321350CE2FBA}"/>
              </a:ext>
            </a:extLst>
          </p:cNvPr>
          <p:cNvPicPr>
            <a:picLocks noChangeAspect="1"/>
          </p:cNvPicPr>
          <p:nvPr/>
        </p:nvPicPr>
        <p:blipFill>
          <a:blip r:embed="rId3" cstate="print"/>
          <a:stretch>
            <a:fillRect/>
          </a:stretch>
        </p:blipFill>
        <p:spPr>
          <a:xfrm>
            <a:off x="1114425" y="3159892"/>
            <a:ext cx="10039350" cy="3595741"/>
          </a:xfrm>
          <a:prstGeom prst="rect">
            <a:avLst/>
          </a:prstGeom>
        </p:spPr>
      </p:pic>
    </p:spTree>
    <p:extLst>
      <p:ext uri="{BB962C8B-B14F-4D97-AF65-F5344CB8AC3E}">
        <p14:creationId xmlns:p14="http://schemas.microsoft.com/office/powerpoint/2010/main" xmlns="" val="214966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wall, indoor&#10;&#10;Description generated with very high confidence">
            <a:extLst>
              <a:ext uri="{FF2B5EF4-FFF2-40B4-BE49-F238E27FC236}">
                <a16:creationId xmlns:a16="http://schemas.microsoft.com/office/drawing/2014/main" xmlns="" id="{85881460-CED3-4366-B44F-BFA4B9CE7AC8}"/>
              </a:ext>
            </a:extLst>
          </p:cNvPr>
          <p:cNvPicPr>
            <a:picLocks noChangeAspect="1"/>
          </p:cNvPicPr>
          <p:nvPr/>
        </p:nvPicPr>
        <p:blipFill>
          <a:blip r:embed="rId2" cstate="print"/>
          <a:stretch>
            <a:fillRect/>
          </a:stretch>
        </p:blipFill>
        <p:spPr>
          <a:xfrm>
            <a:off x="609600" y="313137"/>
            <a:ext cx="10953750" cy="6346025"/>
          </a:xfrm>
          <a:prstGeom prst="rect">
            <a:avLst/>
          </a:prstGeom>
        </p:spPr>
      </p:pic>
    </p:spTree>
    <p:extLst>
      <p:ext uri="{BB962C8B-B14F-4D97-AF65-F5344CB8AC3E}">
        <p14:creationId xmlns:p14="http://schemas.microsoft.com/office/powerpoint/2010/main" xmlns="" val="197548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xmlns="" id="{E2B2F8ED-ED5D-42C9-8D0A-F986957DB2D7}"/>
              </a:ext>
            </a:extLst>
          </p:cNvPr>
          <p:cNvSpPr txBox="1">
            <a:spLocks/>
          </p:cNvSpPr>
          <p:nvPr/>
        </p:nvSpPr>
        <p:spPr>
          <a:xfrm>
            <a:off x="0" y="62865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SOUND EFFECTS</a:t>
            </a:r>
            <a:r>
              <a:rPr lang="tr-TR" sz="2800" b="1" cap="all" spc="-1" dirty="0">
                <a:latin typeface="Consolas"/>
                <a:ea typeface="+mj-ea"/>
                <a:cs typeface="+mj-cs"/>
              </a:rPr>
              <a:t> &amp; MUSIC</a:t>
            </a:r>
            <a:endParaRPr lang="en-US" dirty="0">
              <a:ea typeface="+mj-ea"/>
              <a:cs typeface="+mj-cs"/>
            </a:endParaRPr>
          </a:p>
        </p:txBody>
      </p:sp>
      <p:sp>
        <p:nvSpPr>
          <p:cNvPr id="6" name="TextBox 5">
            <a:extLst>
              <a:ext uri="{FF2B5EF4-FFF2-40B4-BE49-F238E27FC236}">
                <a16:creationId xmlns:a16="http://schemas.microsoft.com/office/drawing/2014/main" xmlns="" id="{039AEA8D-A990-42E3-97A6-A0C796146DCF}"/>
              </a:ext>
            </a:extLst>
          </p:cNvPr>
          <p:cNvSpPr txBox="1"/>
          <p:nvPr/>
        </p:nvSpPr>
        <p:spPr>
          <a:xfrm>
            <a:off x="2943225" y="2133600"/>
            <a:ext cx="6200775" cy="25853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latin typeface="consolas"/>
              </a:rPr>
              <a:t>There were many sounds used to boost the detail on the scene. For example, the sound of rain drops, the waterfall sound, the thunder, flickering light, the swing are used in the scene.</a:t>
            </a:r>
            <a:r>
              <a:rPr lang="en-GB" b="1" dirty="0">
                <a:latin typeface="consolas"/>
                <a:cs typeface="Calibri"/>
              </a:rPr>
              <a:t> On the second progress, for each pickup (key sound, paper sound), additional songs that a girl sings, scary sound effects when scary moments occur are used in the scene.</a:t>
            </a:r>
            <a:endParaRPr lang="en-US" b="1" dirty="0">
              <a:latin typeface="consolas"/>
              <a:cs typeface="Calibri"/>
            </a:endParaRPr>
          </a:p>
          <a:p>
            <a:pPr algn="ctr"/>
            <a:endParaRPr lang="en-GB" dirty="0">
              <a:cs typeface="Calibri"/>
            </a:endParaRPr>
          </a:p>
        </p:txBody>
      </p:sp>
    </p:spTree>
    <p:extLst>
      <p:ext uri="{BB962C8B-B14F-4D97-AF65-F5344CB8AC3E}">
        <p14:creationId xmlns:p14="http://schemas.microsoft.com/office/powerpoint/2010/main" xmlns="" val="273908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685800" y="84960"/>
            <a:ext cx="10131120" cy="83232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2 – BURNT </a:t>
            </a:r>
            <a:r>
              <a:rPr lang="tr-TR" sz="3600" b="1" strike="noStrike" cap="all" spc="-1" dirty="0" smtClean="0">
                <a:solidFill>
                  <a:srgbClr val="FFFFFF"/>
                </a:solidFill>
                <a:uFill>
                  <a:solidFill>
                    <a:srgbClr val="FFFFFF"/>
                  </a:solidFill>
                </a:uFill>
                <a:latin typeface="Consolas"/>
              </a:rPr>
              <a:t>HOUSE (SUMMARY OF #P1)</a:t>
            </a:r>
            <a:endParaRPr lang="tr-TR" sz="1800" b="0" strike="noStrike" spc="-1" dirty="0">
              <a:solidFill>
                <a:srgbClr val="FFFFFF"/>
              </a:solidFill>
              <a:uFill>
                <a:solidFill>
                  <a:srgbClr val="FFFFFF"/>
                </a:solidFill>
              </a:uFill>
              <a:latin typeface="Calibri"/>
            </a:endParaRPr>
          </a:p>
        </p:txBody>
      </p:sp>
      <p:pic>
        <p:nvPicPr>
          <p:cNvPr id="96" name="Resim 4"/>
          <p:cNvPicPr/>
          <p:nvPr/>
        </p:nvPicPr>
        <p:blipFill>
          <a:blip r:embed="rId2" cstate="print"/>
          <a:stretch/>
        </p:blipFill>
        <p:spPr>
          <a:xfrm>
            <a:off x="1051920" y="1218240"/>
            <a:ext cx="9770040" cy="4572720"/>
          </a:xfrm>
          <a:prstGeom prst="rect">
            <a:avLst/>
          </a:prstGeom>
          <a:ln>
            <a:noFill/>
          </a:ln>
        </p:spPr>
      </p:pic>
      <p:sp>
        <p:nvSpPr>
          <p:cNvPr id="97" name="CustomShape 2"/>
          <p:cNvSpPr/>
          <p:nvPr/>
        </p:nvSpPr>
        <p:spPr>
          <a:xfrm>
            <a:off x="1409760" y="5972040"/>
            <a:ext cx="8876880" cy="36612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1800" b="0" strike="noStrike" spc="-1">
                <a:solidFill>
                  <a:srgbClr val="FFFFFF"/>
                </a:solidFill>
                <a:uFill>
                  <a:solidFill>
                    <a:srgbClr val="FFFFFF"/>
                  </a:solidFill>
                </a:uFill>
                <a:latin typeface="Consolas"/>
              </a:rPr>
              <a:t>Proposal images of the level</a:t>
            </a:r>
            <a:endParaRPr lang="en-US"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905040" y="33336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vıews of the level</a:t>
            </a:r>
            <a:endParaRPr lang="tr-TR" sz="1800" b="0" strike="noStrike" spc="-1">
              <a:solidFill>
                <a:srgbClr val="FFFFFF"/>
              </a:solidFill>
              <a:uFill>
                <a:solidFill>
                  <a:srgbClr val="FFFFFF"/>
                </a:solidFill>
              </a:uFill>
              <a:latin typeface="Calibri"/>
            </a:endParaRPr>
          </a:p>
        </p:txBody>
      </p:sp>
      <p:pic>
        <p:nvPicPr>
          <p:cNvPr id="99" name="Resim 4"/>
          <p:cNvPicPr/>
          <p:nvPr/>
        </p:nvPicPr>
        <p:blipFill>
          <a:blip r:embed="rId2" cstate="print"/>
          <a:stretch/>
        </p:blipFill>
        <p:spPr>
          <a:xfrm>
            <a:off x="1666440" y="2142000"/>
            <a:ext cx="4636440" cy="3648600"/>
          </a:xfrm>
          <a:prstGeom prst="rect">
            <a:avLst/>
          </a:prstGeom>
          <a:ln>
            <a:noFill/>
          </a:ln>
        </p:spPr>
      </p:pic>
      <p:pic>
        <p:nvPicPr>
          <p:cNvPr id="100" name="Resim 6"/>
          <p:cNvPicPr/>
          <p:nvPr/>
        </p:nvPicPr>
        <p:blipFill>
          <a:blip r:embed="rId3" cstate="print"/>
          <a:stretch/>
        </p:blipFill>
        <p:spPr>
          <a:xfrm>
            <a:off x="6305400" y="2140920"/>
            <a:ext cx="4057200" cy="3652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685800" y="50472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VIEWS OF THE LEVEL</a:t>
            </a:r>
            <a:endParaRPr lang="tr-TR" sz="1800" b="0" strike="noStrike" spc="-1">
              <a:solidFill>
                <a:srgbClr val="FFFFFF"/>
              </a:solidFill>
              <a:uFill>
                <a:solidFill>
                  <a:srgbClr val="FFFFFF"/>
                </a:solidFill>
              </a:uFill>
              <a:latin typeface="Calibri"/>
            </a:endParaRPr>
          </a:p>
        </p:txBody>
      </p:sp>
      <p:pic>
        <p:nvPicPr>
          <p:cNvPr id="102" name="Resim 4"/>
          <p:cNvPicPr/>
          <p:nvPr/>
        </p:nvPicPr>
        <p:blipFill>
          <a:blip r:embed="rId2" cstate="print"/>
          <a:stretch/>
        </p:blipFill>
        <p:spPr>
          <a:xfrm>
            <a:off x="1676880" y="2142000"/>
            <a:ext cx="4415400" cy="3648600"/>
          </a:xfrm>
          <a:prstGeom prst="rect">
            <a:avLst/>
          </a:prstGeom>
          <a:ln>
            <a:noFill/>
          </a:ln>
        </p:spPr>
      </p:pic>
      <p:pic>
        <p:nvPicPr>
          <p:cNvPr id="103" name="Resim 8"/>
          <p:cNvPicPr/>
          <p:nvPr/>
        </p:nvPicPr>
        <p:blipFill>
          <a:blip r:embed="rId3" cstate="print"/>
          <a:stretch/>
        </p:blipFill>
        <p:spPr>
          <a:xfrm>
            <a:off x="6210360" y="2143800"/>
            <a:ext cx="4114440" cy="3646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ArchItecture of the house</a:t>
            </a:r>
            <a:endParaRPr lang="tr-TR" sz="1800" b="0" strike="noStrike" spc="-1">
              <a:solidFill>
                <a:srgbClr val="FFFFFF"/>
              </a:solidFill>
              <a:uFill>
                <a:solidFill>
                  <a:srgbClr val="FFFFFF"/>
                </a:solidFill>
              </a:uFill>
              <a:latin typeface="Calibri"/>
            </a:endParaRPr>
          </a:p>
        </p:txBody>
      </p:sp>
      <p:sp>
        <p:nvSpPr>
          <p:cNvPr id="105" name="TextShape 2"/>
          <p:cNvSpPr txBox="1"/>
          <p:nvPr/>
        </p:nvSpPr>
        <p:spPr>
          <a:xfrm>
            <a:off x="685800" y="1894320"/>
            <a:ext cx="4873320" cy="3543840"/>
          </a:xfrm>
          <a:prstGeom prst="rect">
            <a:avLst/>
          </a:prstGeom>
          <a:noFill/>
          <a:ln>
            <a:noFill/>
          </a:ln>
        </p:spPr>
        <p:txBody>
          <a:bodyPr anchor="ctr"/>
          <a:lstStyle/>
          <a:p>
            <a:pPr marL="285840" indent="-285480">
              <a:lnSpc>
                <a:spcPct val="100000"/>
              </a:lnSpc>
              <a:buClr>
                <a:srgbClr val="FFFFFF"/>
              </a:buClr>
              <a:buFont typeface="Arial"/>
              <a:buChar char="•"/>
            </a:pPr>
            <a:r>
              <a:rPr lang="tr-TR" sz="2400" b="0" strike="noStrike" spc="-1" dirty="0" err="1">
                <a:solidFill>
                  <a:srgbClr val="FFFFFF"/>
                </a:solidFill>
                <a:uFill>
                  <a:solidFill>
                    <a:srgbClr val="FFFFFF"/>
                  </a:solidFill>
                </a:uFill>
                <a:latin typeface="Consolas"/>
              </a:rPr>
              <a:t>House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have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one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bedroom</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one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kitchen</a:t>
            </a:r>
            <a:r>
              <a:rPr lang="tr-TR" sz="2400" b="0" strike="noStrike" spc="-1" dirty="0">
                <a:solidFill>
                  <a:srgbClr val="FFFFFF"/>
                </a:solidFill>
                <a:uFill>
                  <a:solidFill>
                    <a:srgbClr val="FFFFFF"/>
                  </a:solidFill>
                </a:uFill>
                <a:latin typeface="Consolas"/>
              </a:rPr>
              <a:t>/</a:t>
            </a:r>
            <a:r>
              <a:rPr lang="tr-TR" sz="2400" b="0" strike="noStrike" spc="-1" dirty="0" err="1">
                <a:solidFill>
                  <a:srgbClr val="FFFFFF"/>
                </a:solidFill>
                <a:uFill>
                  <a:solidFill>
                    <a:srgbClr val="FFFFFF"/>
                  </a:solidFill>
                </a:uFill>
                <a:latin typeface="Consolas"/>
              </a:rPr>
              <a:t>living</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room</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and</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one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bathroom</a:t>
            </a:r>
            <a:r>
              <a:rPr lang="tr-TR" sz="2400" b="0" strike="noStrike" spc="-1" dirty="0">
                <a:solidFill>
                  <a:srgbClr val="FFFFFF"/>
                </a:solidFill>
                <a:uFill>
                  <a:solidFill>
                    <a:srgbClr val="FFFFFF"/>
                  </a:solidFill>
                </a:uFill>
                <a:latin typeface="Consolas"/>
              </a:rPr>
              <a:t> in </a:t>
            </a:r>
            <a:r>
              <a:rPr lang="tr-TR" sz="2400" b="0" strike="noStrike" spc="-1" dirty="0" err="1">
                <a:solidFill>
                  <a:srgbClr val="FFFFFF"/>
                </a:solidFill>
                <a:uFill>
                  <a:solidFill>
                    <a:srgbClr val="FFFFFF"/>
                  </a:solidFill>
                </a:uFill>
                <a:latin typeface="Consolas"/>
              </a:rPr>
              <a:t>ground</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floor</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Other</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floor's</a:t>
            </a:r>
            <a:r>
              <a:rPr lang="tr-TR" sz="2400" b="0" strike="noStrike" spc="-1" dirty="0">
                <a:solidFill>
                  <a:srgbClr val="FFFFFF"/>
                </a:solidFill>
                <a:uFill>
                  <a:solidFill>
                    <a:srgbClr val="FFFFFF"/>
                  </a:solidFill>
                </a:uFill>
                <a:latin typeface="Consolas"/>
              </a:rPr>
              <a:t> of </a:t>
            </a:r>
            <a:r>
              <a:rPr lang="tr-TR" sz="2400" b="0" strike="noStrike" spc="-1" dirty="0" err="1">
                <a:solidFill>
                  <a:srgbClr val="FFFFFF"/>
                </a:solidFill>
                <a:uFill>
                  <a:solidFill>
                    <a:srgbClr val="FFFFFF"/>
                  </a:solidFill>
                </a:uFill>
                <a:latin typeface="Consolas"/>
              </a:rPr>
              <a:t>the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house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were</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burnt</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and</a:t>
            </a:r>
            <a:r>
              <a:rPr lang="tr-TR" sz="2400" b="0" strike="noStrike" spc="-1" dirty="0">
                <a:solidFill>
                  <a:srgbClr val="FFFFFF"/>
                </a:solidFill>
                <a:uFill>
                  <a:solidFill>
                    <a:srgbClr val="FFFFFF"/>
                  </a:solidFill>
                </a:uFill>
                <a:latin typeface="Consolas"/>
              </a:rPr>
              <a:t> </a:t>
            </a:r>
            <a:r>
              <a:rPr lang="tr-TR" sz="2400" b="0" strike="noStrike" spc="-1" dirty="0" err="1">
                <a:solidFill>
                  <a:srgbClr val="FFFFFF"/>
                </a:solidFill>
                <a:uFill>
                  <a:solidFill>
                    <a:srgbClr val="FFFFFF"/>
                  </a:solidFill>
                </a:uFill>
                <a:latin typeface="Consolas"/>
              </a:rPr>
              <a:t>unreachable</a:t>
            </a:r>
            <a:r>
              <a:rPr lang="tr-TR" sz="2400" b="0" strike="noStrike" spc="-1" dirty="0">
                <a:solidFill>
                  <a:srgbClr val="FFFFFF"/>
                </a:solidFill>
                <a:uFill>
                  <a:solidFill>
                    <a:srgbClr val="FFFFFF"/>
                  </a:solidFill>
                </a:uFill>
                <a:latin typeface="Consolas"/>
              </a:rPr>
              <a:t> in </a:t>
            </a:r>
            <a:r>
              <a:rPr lang="tr-TR" sz="2400" b="0" strike="noStrike" spc="-1" dirty="0" err="1">
                <a:solidFill>
                  <a:srgbClr val="FFFFFF"/>
                </a:solidFill>
                <a:uFill>
                  <a:solidFill>
                    <a:srgbClr val="FFFFFF"/>
                  </a:solidFill>
                </a:uFill>
                <a:latin typeface="Consolas"/>
              </a:rPr>
              <a:t>the</a:t>
            </a:r>
            <a:r>
              <a:rPr lang="tr-TR" sz="2400" b="0" strike="noStrike" spc="-1" dirty="0">
                <a:solidFill>
                  <a:srgbClr val="FFFFFF"/>
                </a:solidFill>
                <a:uFill>
                  <a:solidFill>
                    <a:srgbClr val="FFFFFF"/>
                  </a:solidFill>
                </a:uFill>
                <a:latin typeface="Consolas"/>
              </a:rPr>
              <a:t> game.</a:t>
            </a:r>
            <a:endParaRPr lang="tr-TR" sz="1800" b="0" strike="noStrike" spc="-1" dirty="0">
              <a:solidFill>
                <a:srgbClr val="FFFFFF"/>
              </a:solidFill>
              <a:uFill>
                <a:solidFill>
                  <a:srgbClr val="FFFFFF"/>
                </a:solidFill>
              </a:uFill>
              <a:latin typeface="Calibri"/>
            </a:endParaRPr>
          </a:p>
        </p:txBody>
      </p:sp>
      <p:pic>
        <p:nvPicPr>
          <p:cNvPr id="106" name="Resim 8"/>
          <p:cNvPicPr/>
          <p:nvPr/>
        </p:nvPicPr>
        <p:blipFill>
          <a:blip r:embed="rId2" cstate="print"/>
          <a:stretch/>
        </p:blipFill>
        <p:spPr>
          <a:xfrm>
            <a:off x="5753160" y="2202840"/>
            <a:ext cx="5457600" cy="3232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Bathroom</a:t>
            </a:r>
            <a:endParaRPr lang="tr-TR" sz="1800" b="0" strike="noStrike" spc="-1">
              <a:solidFill>
                <a:srgbClr val="FFFFFF"/>
              </a:solidFill>
              <a:uFill>
                <a:solidFill>
                  <a:srgbClr val="FFFFFF"/>
                </a:solidFill>
              </a:uFill>
              <a:latin typeface="Calibri"/>
            </a:endParaRPr>
          </a:p>
        </p:txBody>
      </p:sp>
      <p:sp>
        <p:nvSpPr>
          <p:cNvPr id="108" name="TextShape 2"/>
          <p:cNvSpPr txBox="1"/>
          <p:nvPr/>
        </p:nvSpPr>
        <p:spPr>
          <a:xfrm>
            <a:off x="685800" y="2142000"/>
            <a:ext cx="3949200" cy="3715560"/>
          </a:xfrm>
          <a:prstGeom prst="rect">
            <a:avLst/>
          </a:prstGeom>
          <a:noFill/>
          <a:ln>
            <a:noFill/>
          </a:ln>
        </p:spPr>
        <p:txBody>
          <a:bodyPr anchor="ctr"/>
          <a:lstStyle/>
          <a:p>
            <a:pPr marL="285840" indent="-285480">
              <a:lnSpc>
                <a:spcPct val="100000"/>
              </a:lnSpc>
              <a:buClr>
                <a:srgbClr val="FFFFFF"/>
              </a:buClr>
              <a:buFont typeface="Arial"/>
              <a:buChar char="•"/>
            </a:pPr>
            <a:r>
              <a:rPr lang="tr-TR" sz="2000" b="0" strike="noStrike" spc="-1" dirty="0" err="1">
                <a:solidFill>
                  <a:srgbClr val="FFFFFF"/>
                </a:solidFill>
                <a:uFill>
                  <a:solidFill>
                    <a:srgbClr val="FFFFFF"/>
                  </a:solidFill>
                </a:uFill>
                <a:latin typeface="Consolas"/>
              </a:rPr>
              <a:t>Bathroom</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includes</a:t>
            </a:r>
            <a:r>
              <a:rPr lang="tr-TR" sz="2000" b="0" strike="noStrike" spc="-1" dirty="0">
                <a:solidFill>
                  <a:srgbClr val="FFFFFF"/>
                </a:solidFill>
                <a:uFill>
                  <a:solidFill>
                    <a:srgbClr val="FFFFFF"/>
                  </a:solidFill>
                </a:uFill>
                <a:latin typeface="Consolas"/>
              </a:rPr>
              <a:t> a lot of </a:t>
            </a:r>
            <a:r>
              <a:rPr lang="tr-TR" sz="2000" b="0" strike="noStrike" spc="-1" dirty="0" err="1">
                <a:solidFill>
                  <a:srgbClr val="FFFFFF"/>
                </a:solidFill>
                <a:uFill>
                  <a:solidFill>
                    <a:srgbClr val="FFFFFF"/>
                  </a:solidFill>
                </a:uFill>
                <a:latin typeface="Consolas"/>
              </a:rPr>
              <a:t>assets</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Bathtub</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toilet</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towels</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washbasin</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taps</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are</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some</a:t>
            </a:r>
            <a:r>
              <a:rPr lang="tr-TR" sz="2000" b="0" strike="noStrike" spc="-1" dirty="0">
                <a:solidFill>
                  <a:srgbClr val="FFFFFF"/>
                </a:solidFill>
                <a:uFill>
                  <a:solidFill>
                    <a:srgbClr val="FFFFFF"/>
                  </a:solidFill>
                </a:uFill>
                <a:latin typeface="Consolas"/>
              </a:rPr>
              <a:t> of </a:t>
            </a:r>
            <a:r>
              <a:rPr lang="tr-TR" sz="2000" b="0" strike="noStrike" spc="-1" dirty="0" err="1">
                <a:solidFill>
                  <a:srgbClr val="FFFFFF"/>
                </a:solidFill>
                <a:uFill>
                  <a:solidFill>
                    <a:srgbClr val="FFFFFF"/>
                  </a:solidFill>
                </a:uFill>
                <a:latin typeface="Consolas"/>
              </a:rPr>
              <a:t>them</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Also</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bathroom</a:t>
            </a:r>
            <a:r>
              <a:rPr lang="tr-TR" sz="2000" b="0" strike="noStrike" spc="-1" dirty="0">
                <a:solidFill>
                  <a:srgbClr val="FFFFFF"/>
                </a:solidFill>
                <a:uFill>
                  <a:solidFill>
                    <a:srgbClr val="FFFFFF"/>
                  </a:solidFill>
                </a:uFill>
                <a:latin typeface="Consolas"/>
              </a:rPr>
              <a:t> has </a:t>
            </a:r>
            <a:r>
              <a:rPr lang="tr-TR" sz="2000" b="0" strike="noStrike" spc="-1" dirty="0" err="1">
                <a:solidFill>
                  <a:srgbClr val="FFFFFF"/>
                </a:solidFill>
                <a:uFill>
                  <a:solidFill>
                    <a:srgbClr val="FFFFFF"/>
                  </a:solidFill>
                </a:uFill>
                <a:latin typeface="Consolas"/>
              </a:rPr>
              <a:t>unique</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enviromental</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sound</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When</a:t>
            </a:r>
            <a:r>
              <a:rPr lang="tr-TR" sz="2000" b="0" strike="noStrike" spc="-1" dirty="0">
                <a:solidFill>
                  <a:srgbClr val="FFFFFF"/>
                </a:solidFill>
                <a:uFill>
                  <a:solidFill>
                    <a:srgbClr val="FFFFFF"/>
                  </a:solidFill>
                </a:uFill>
                <a:latin typeface="Consolas"/>
              </a:rPr>
              <a:t> player </a:t>
            </a:r>
            <a:r>
              <a:rPr lang="tr-TR" sz="2000" b="0" strike="noStrike" spc="-1" dirty="0" err="1">
                <a:solidFill>
                  <a:srgbClr val="FFFFFF"/>
                </a:solidFill>
                <a:uFill>
                  <a:solidFill>
                    <a:srgbClr val="FFFFFF"/>
                  </a:solidFill>
                </a:uFill>
                <a:latin typeface="Consolas"/>
              </a:rPr>
              <a:t>enters</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to</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bathroom</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the</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sound</a:t>
            </a:r>
            <a:r>
              <a:rPr lang="tr-TR" sz="2000" b="0" strike="noStrike" spc="-1" dirty="0">
                <a:solidFill>
                  <a:srgbClr val="FFFFFF"/>
                </a:solidFill>
                <a:uFill>
                  <a:solidFill>
                    <a:srgbClr val="FFFFFF"/>
                  </a:solidFill>
                </a:uFill>
                <a:latin typeface="Consolas"/>
              </a:rPr>
              <a:t> </a:t>
            </a:r>
            <a:r>
              <a:rPr lang="tr-TR" sz="2000" b="0" strike="noStrike" spc="-1" dirty="0" err="1">
                <a:solidFill>
                  <a:srgbClr val="FFFFFF"/>
                </a:solidFill>
                <a:uFill>
                  <a:solidFill>
                    <a:srgbClr val="FFFFFF"/>
                  </a:solidFill>
                </a:uFill>
                <a:latin typeface="Consolas"/>
              </a:rPr>
              <a:t>opens</a:t>
            </a:r>
            <a:r>
              <a:rPr lang="tr-TR" sz="2400" b="0" strike="noStrike" spc="-1" dirty="0">
                <a:solidFill>
                  <a:srgbClr val="FFFFFF"/>
                </a:solidFill>
                <a:uFill>
                  <a:solidFill>
                    <a:srgbClr val="FFFFFF"/>
                  </a:solidFill>
                </a:uFill>
                <a:latin typeface="Consolas"/>
              </a:rPr>
              <a:t>.  </a:t>
            </a:r>
            <a:endParaRPr lang="tr-TR" sz="1800" b="0" strike="noStrike" spc="-1" dirty="0">
              <a:solidFill>
                <a:srgbClr val="FFFFFF"/>
              </a:solidFill>
              <a:uFill>
                <a:solidFill>
                  <a:srgbClr val="FFFFFF"/>
                </a:solidFill>
              </a:uFill>
              <a:latin typeface="Calibri"/>
            </a:endParaRPr>
          </a:p>
        </p:txBody>
      </p:sp>
      <p:pic>
        <p:nvPicPr>
          <p:cNvPr id="109" name="Resim 4"/>
          <p:cNvPicPr/>
          <p:nvPr/>
        </p:nvPicPr>
        <p:blipFill>
          <a:blip r:embed="rId2" cstate="print"/>
          <a:stretch/>
        </p:blipFill>
        <p:spPr>
          <a:xfrm>
            <a:off x="5638680" y="2070000"/>
            <a:ext cx="5181120" cy="3460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933480" y="1284840"/>
            <a:ext cx="10207440" cy="4191840"/>
          </a:xfrm>
          <a:prstGeom prst="rect">
            <a:avLst/>
          </a:prstGeom>
          <a:noFill/>
          <a:ln>
            <a:noFill/>
          </a:ln>
        </p:spPr>
        <p:txBody>
          <a:bodyPr anchor="ctr"/>
          <a:lstStyle/>
          <a:p>
            <a:pPr algn="ctr">
              <a:lnSpc>
                <a:spcPct val="100000"/>
              </a:lnSpc>
            </a:pPr>
            <a:r>
              <a:rPr lang="tr-TR" sz="2000" b="1" strike="noStrike" spc="-1" dirty="0">
                <a:solidFill>
                  <a:srgbClr val="FFFFFF"/>
                </a:solidFill>
                <a:uFill>
                  <a:solidFill>
                    <a:srgbClr val="FFFFFF"/>
                  </a:solidFill>
                </a:uFill>
                <a:latin typeface="consolas"/>
              </a:rPr>
              <a:t>Agateophobia can be </a:t>
            </a:r>
            <a:r>
              <a:rPr lang="tr-TR" sz="2000" b="1" strike="noStrike" spc="-1" dirty="0" err="1">
                <a:solidFill>
                  <a:srgbClr val="FFFFFF"/>
                </a:solidFill>
                <a:uFill>
                  <a:solidFill>
                    <a:srgbClr val="FFFFFF"/>
                  </a:solidFill>
                </a:uFill>
                <a:latin typeface="consolas"/>
              </a:rPr>
              <a:t>played</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first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person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view</a:t>
            </a:r>
            <a:r>
              <a:rPr lang="tr-TR" sz="2000" b="1" strike="noStrike" spc="-1" dirty="0">
                <a:solidFill>
                  <a:srgbClr val="FFFFFF"/>
                </a:solidFill>
                <a:uFill>
                  <a:solidFill>
                    <a:srgbClr val="FFFFFF"/>
                  </a:solidFill>
                </a:uFill>
                <a:latin typeface="consolas"/>
              </a:rPr>
              <a:t>, player </a:t>
            </a:r>
            <a:r>
              <a:rPr lang="tr-TR" sz="2000" b="1" strike="noStrike" spc="-1" dirty="0" err="1">
                <a:solidFill>
                  <a:srgbClr val="FFFFFF"/>
                </a:solidFill>
                <a:uFill>
                  <a:solidFill>
                    <a:srgbClr val="FFFFFF"/>
                  </a:solidFill>
                </a:uFill>
                <a:latin typeface="consolas"/>
              </a:rPr>
              <a:t>experiences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action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through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eyes</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protagonist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can </a:t>
            </a:r>
            <a:r>
              <a:rPr lang="tr-TR" sz="2000" b="1" strike="noStrike" spc="-1" dirty="0" err="1">
                <a:solidFill>
                  <a:srgbClr val="FFFFFF"/>
                </a:solidFill>
                <a:uFill>
                  <a:solidFill>
                    <a:srgbClr val="FFFFFF"/>
                  </a:solidFill>
                </a:uFill>
                <a:latin typeface="consolas"/>
              </a:rPr>
              <a:t>control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character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via</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keyboard</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mouse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Environment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changes</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each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player can </a:t>
            </a:r>
            <a:r>
              <a:rPr lang="tr-TR" sz="2000" b="1" strike="noStrike" spc="-1" dirty="0" err="1">
                <a:solidFill>
                  <a:srgbClr val="FFFFFF"/>
                </a:solidFill>
                <a:uFill>
                  <a:solidFill>
                    <a:srgbClr val="FFFFFF"/>
                  </a:solidFill>
                </a:uFill>
                <a:latin typeface="consolas"/>
              </a:rPr>
              <a:t>interact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with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objects</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scenes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will</a:t>
            </a:r>
            <a:r>
              <a:rPr lang="tr-TR" sz="2000" b="1" strike="noStrike" spc="-1" dirty="0">
                <a:solidFill>
                  <a:srgbClr val="FFFFFF"/>
                </a:solidFill>
                <a:uFill>
                  <a:solidFill>
                    <a:srgbClr val="FFFFFF"/>
                  </a:solidFill>
                </a:uFill>
                <a:latin typeface="consolas"/>
              </a:rPr>
              <a:t> be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cinematics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occurred</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gameplay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horror </a:t>
            </a:r>
            <a:r>
              <a:rPr lang="tr-TR" sz="2000" b="1" strike="noStrike" spc="-1" dirty="0" err="1">
                <a:solidFill>
                  <a:srgbClr val="FFFFFF"/>
                </a:solidFill>
                <a:uFill>
                  <a:solidFill>
                    <a:srgbClr val="FFFFFF"/>
                  </a:solidFill>
                </a:uFill>
                <a:latin typeface="consolas"/>
              </a:rPr>
              <a:t>stuff</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like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sound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effects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jump</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scares</a:t>
            </a:r>
            <a:r>
              <a:rPr lang="tr-TR" sz="20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LIVING ROOM</a:t>
            </a:r>
            <a:endParaRPr lang="tr-TR" sz="1800" b="0" strike="noStrike" spc="-1">
              <a:solidFill>
                <a:srgbClr val="FFFFFF"/>
              </a:solidFill>
              <a:uFill>
                <a:solidFill>
                  <a:srgbClr val="FFFFFF"/>
                </a:solidFill>
              </a:uFill>
              <a:latin typeface="Calibri"/>
            </a:endParaRPr>
          </a:p>
        </p:txBody>
      </p:sp>
      <p:sp>
        <p:nvSpPr>
          <p:cNvPr id="111" name="TextShape 2"/>
          <p:cNvSpPr txBox="1"/>
          <p:nvPr/>
        </p:nvSpPr>
        <p:spPr>
          <a:xfrm>
            <a:off x="685800" y="2066040"/>
            <a:ext cx="3416040" cy="3724920"/>
          </a:xfrm>
          <a:prstGeom prst="rect">
            <a:avLst/>
          </a:prstGeom>
          <a:noFill/>
          <a:ln>
            <a:noFill/>
          </a:ln>
        </p:spPr>
        <p:txBody>
          <a:bodyPr anchor="ctr"/>
          <a:lstStyle/>
          <a:p>
            <a:pPr marL="285840" indent="-285480">
              <a:lnSpc>
                <a:spcPct val="100000"/>
              </a:lnSpc>
              <a:buClr>
                <a:srgbClr val="FFFFFF"/>
              </a:buClr>
              <a:buFont typeface="Arial"/>
              <a:buChar char="•"/>
            </a:pPr>
            <a:r>
              <a:rPr lang="tr-TR" sz="1800" b="0" strike="noStrike" spc="-1">
                <a:solidFill>
                  <a:srgbClr val="FFFFFF"/>
                </a:solidFill>
                <a:uFill>
                  <a:solidFill>
                    <a:srgbClr val="FFFFFF"/>
                  </a:solidFill>
                </a:uFill>
                <a:latin typeface="Consolas"/>
              </a:rPr>
              <a:t>Living room includes a lot of assets. Chairs, TV, coffee table, bookcase, vases, TV unit are some of the assets. There are some spotlights in the living room. These lights are inactive form they will be organized later of the project.</a:t>
            </a:r>
            <a:endParaRPr lang="tr-TR" sz="1800" b="0" strike="noStrike" spc="-1">
              <a:solidFill>
                <a:srgbClr val="FFFFFF"/>
              </a:solidFill>
              <a:uFill>
                <a:solidFill>
                  <a:srgbClr val="FFFFFF"/>
                </a:solidFill>
              </a:uFill>
              <a:latin typeface="Calibri"/>
            </a:endParaRPr>
          </a:p>
        </p:txBody>
      </p:sp>
      <p:pic>
        <p:nvPicPr>
          <p:cNvPr id="112" name="Resim 4"/>
          <p:cNvPicPr/>
          <p:nvPr/>
        </p:nvPicPr>
        <p:blipFill>
          <a:blip r:embed="rId2" cstate="print"/>
          <a:stretch/>
        </p:blipFill>
        <p:spPr>
          <a:xfrm>
            <a:off x="4410000" y="2068560"/>
            <a:ext cx="3619080" cy="3720960"/>
          </a:xfrm>
          <a:prstGeom prst="rect">
            <a:avLst/>
          </a:prstGeom>
          <a:ln>
            <a:noFill/>
          </a:ln>
        </p:spPr>
      </p:pic>
      <p:pic>
        <p:nvPicPr>
          <p:cNvPr id="113" name="Resim 5"/>
          <p:cNvPicPr/>
          <p:nvPr/>
        </p:nvPicPr>
        <p:blipFill>
          <a:blip r:embed="rId3" cstate="print"/>
          <a:stretch/>
        </p:blipFill>
        <p:spPr>
          <a:xfrm>
            <a:off x="8029440" y="2063160"/>
            <a:ext cx="3409560" cy="3731760"/>
          </a:xfrm>
          <a:prstGeom prst="rect">
            <a:avLst/>
          </a:prstGeom>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KıTcHEN</a:t>
            </a:r>
            <a:endParaRPr lang="tr-TR" sz="1800" b="0" strike="noStrike" spc="-1">
              <a:solidFill>
                <a:srgbClr val="FFFFFF"/>
              </a:solidFill>
              <a:uFill>
                <a:solidFill>
                  <a:srgbClr val="FFFFFF"/>
                </a:solidFill>
              </a:uFill>
              <a:latin typeface="Calibri"/>
            </a:endParaRPr>
          </a:p>
        </p:txBody>
      </p:sp>
      <p:sp>
        <p:nvSpPr>
          <p:cNvPr id="115" name="TextShape 2"/>
          <p:cNvSpPr txBox="1"/>
          <p:nvPr/>
        </p:nvSpPr>
        <p:spPr>
          <a:xfrm>
            <a:off x="685800" y="2142000"/>
            <a:ext cx="4511160" cy="3648600"/>
          </a:xfrm>
          <a:prstGeom prst="rect">
            <a:avLst/>
          </a:prstGeom>
          <a:noFill/>
          <a:ln>
            <a:noFill/>
          </a:ln>
        </p:spPr>
        <p:txBody>
          <a:bodyPr anchor="ctr"/>
          <a:lstStyle/>
          <a:p>
            <a:pPr marL="285840" indent="-285480">
              <a:lnSpc>
                <a:spcPct val="100000"/>
              </a:lnSpc>
              <a:buClr>
                <a:srgbClr val="FFFFFF"/>
              </a:buClr>
              <a:buFont typeface="Arial"/>
              <a:buChar char="•"/>
            </a:pPr>
            <a:r>
              <a:rPr lang="tr-TR" sz="3200" b="0" strike="noStrike" spc="-1">
                <a:solidFill>
                  <a:srgbClr val="FFFFFF"/>
                </a:solidFill>
                <a:uFill>
                  <a:solidFill>
                    <a:srgbClr val="FFFFFF"/>
                  </a:solidFill>
                </a:uFill>
                <a:latin typeface="Consolas"/>
              </a:rPr>
              <a:t>Kitchen includes a lot of assets. Sink, cabinets, tap, plates, chairs, pot, fridge, puff armchair, dump are some of the assets. In the architecture, stairs placed near the kitchen.</a:t>
            </a:r>
            <a:r>
              <a:rPr lang="tr-TR" sz="1800" b="0" strike="noStrike" spc="-1">
                <a:solidFill>
                  <a:srgbClr val="FFFFFF"/>
                </a:solidFill>
                <a:uFill>
                  <a:solidFill>
                    <a:srgbClr val="FFFFFF"/>
                  </a:solidFill>
                </a:uFill>
                <a:latin typeface="Consolas"/>
              </a:rPr>
              <a:t> </a:t>
            </a:r>
            <a:endParaRPr lang="tr-TR" sz="1800" b="0" strike="noStrike" spc="-1">
              <a:solidFill>
                <a:srgbClr val="FFFFFF"/>
              </a:solidFill>
              <a:uFill>
                <a:solidFill>
                  <a:srgbClr val="FFFFFF"/>
                </a:solidFill>
              </a:uFill>
              <a:latin typeface="Calibri"/>
            </a:endParaRPr>
          </a:p>
        </p:txBody>
      </p:sp>
      <p:pic>
        <p:nvPicPr>
          <p:cNvPr id="116" name="Resim 4"/>
          <p:cNvPicPr/>
          <p:nvPr/>
        </p:nvPicPr>
        <p:blipFill>
          <a:blip r:embed="rId2" cstate="print"/>
          <a:stretch/>
        </p:blipFill>
        <p:spPr>
          <a:xfrm>
            <a:off x="5810400" y="2195640"/>
            <a:ext cx="5009760" cy="359964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Bedroom</a:t>
            </a:r>
            <a:endParaRPr lang="tr-TR" sz="1800" b="0" strike="noStrike" spc="-1">
              <a:solidFill>
                <a:srgbClr val="FFFFFF"/>
              </a:solidFill>
              <a:uFill>
                <a:solidFill>
                  <a:srgbClr val="FFFFFF"/>
                </a:solidFill>
              </a:uFill>
              <a:latin typeface="Calibri"/>
            </a:endParaRPr>
          </a:p>
        </p:txBody>
      </p:sp>
      <p:sp>
        <p:nvSpPr>
          <p:cNvPr id="118" name="TextShape 2"/>
          <p:cNvSpPr txBox="1"/>
          <p:nvPr/>
        </p:nvSpPr>
        <p:spPr>
          <a:xfrm>
            <a:off x="685800" y="2142000"/>
            <a:ext cx="3482640" cy="3648600"/>
          </a:xfrm>
          <a:prstGeom prst="rect">
            <a:avLst/>
          </a:prstGeom>
          <a:noFill/>
          <a:ln>
            <a:noFill/>
          </a:ln>
        </p:spPr>
        <p:txBody>
          <a:bodyPr anchor="ctr"/>
          <a:lstStyle/>
          <a:p>
            <a:pPr marL="285840" indent="-285480">
              <a:lnSpc>
                <a:spcPct val="100000"/>
              </a:lnSpc>
              <a:buClr>
                <a:srgbClr val="FFFFFF"/>
              </a:buClr>
              <a:buFont typeface="Arial"/>
              <a:buChar char="•"/>
            </a:pPr>
            <a:r>
              <a:rPr lang="tr-TR" sz="1800" b="0" strike="noStrike" spc="-1" dirty="0" err="1">
                <a:solidFill>
                  <a:srgbClr val="FFFFFF"/>
                </a:solidFill>
                <a:uFill>
                  <a:solidFill>
                    <a:srgbClr val="FFFFFF"/>
                  </a:solidFill>
                </a:uFill>
                <a:latin typeface="Consolas"/>
              </a:rPr>
              <a:t>Bedroom</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includes</a:t>
            </a:r>
            <a:r>
              <a:rPr lang="tr-TR" sz="1800" b="0" strike="noStrike" spc="-1" dirty="0">
                <a:solidFill>
                  <a:srgbClr val="FFFFFF"/>
                </a:solidFill>
                <a:uFill>
                  <a:solidFill>
                    <a:srgbClr val="FFFFFF"/>
                  </a:solidFill>
                </a:uFill>
                <a:latin typeface="Consolas"/>
              </a:rPr>
              <a:t> a lot of </a:t>
            </a:r>
            <a:r>
              <a:rPr lang="tr-TR" sz="1800" b="0" strike="noStrike" spc="-1" dirty="0" err="1">
                <a:solidFill>
                  <a:srgbClr val="FFFFFF"/>
                </a:solidFill>
                <a:uFill>
                  <a:solidFill>
                    <a:srgbClr val="FFFFFF"/>
                  </a:solidFill>
                </a:uFill>
                <a:latin typeface="Consolas"/>
              </a:rPr>
              <a:t>assets</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Lamp</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bed</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cabinets</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mirror</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study</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desk</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chair</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are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some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them</a:t>
            </a:r>
            <a:r>
              <a:rPr lang="tr-TR" sz="1800" b="0" strike="noStrike" spc="-1" dirty="0">
                <a:solidFill>
                  <a:srgbClr val="FFFFFF"/>
                </a:solidFill>
                <a:uFill>
                  <a:solidFill>
                    <a:srgbClr val="FFFFFF"/>
                  </a:solidFill>
                </a:uFill>
                <a:latin typeface="Consolas"/>
              </a:rPr>
              <a:t>. A </a:t>
            </a:r>
            <a:r>
              <a:rPr lang="tr-TR" sz="1800" b="0" strike="noStrike" spc="-1" dirty="0" err="1">
                <a:solidFill>
                  <a:srgbClr val="FFFFFF"/>
                </a:solidFill>
                <a:uFill>
                  <a:solidFill>
                    <a:srgbClr val="FFFFFF"/>
                  </a:solidFill>
                </a:uFill>
                <a:latin typeface="Consolas"/>
              </a:rPr>
              <a:t>spotlight</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and</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collider</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system</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including</a:t>
            </a:r>
            <a:r>
              <a:rPr lang="tr-TR" sz="1800" b="0" strike="noStrike" spc="-1" dirty="0">
                <a:solidFill>
                  <a:srgbClr val="FFFFFF"/>
                </a:solidFill>
                <a:uFill>
                  <a:solidFill>
                    <a:srgbClr val="FFFFFF"/>
                  </a:solidFill>
                </a:uFill>
                <a:latin typeface="Consolas"/>
              </a:rPr>
              <a:t> in </a:t>
            </a:r>
            <a:r>
              <a:rPr lang="tr-TR" sz="1800" b="0" strike="noStrike" spc="-1" dirty="0" err="1">
                <a:solidFill>
                  <a:srgbClr val="FFFFFF"/>
                </a:solidFill>
                <a:uFill>
                  <a:solidFill>
                    <a:srgbClr val="FFFFFF"/>
                  </a:solidFill>
                </a:uFill>
                <a:latin typeface="Consolas"/>
              </a:rPr>
              <a:t>the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bedroom</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When</a:t>
            </a:r>
            <a:r>
              <a:rPr lang="tr-TR" sz="1800" b="0" strike="noStrike" spc="-1" dirty="0">
                <a:solidFill>
                  <a:srgbClr val="FFFFFF"/>
                </a:solidFill>
                <a:uFill>
                  <a:solidFill>
                    <a:srgbClr val="FFFFFF"/>
                  </a:solidFill>
                </a:uFill>
                <a:latin typeface="Consolas"/>
              </a:rPr>
              <a:t> player </a:t>
            </a:r>
            <a:r>
              <a:rPr lang="tr-TR" sz="1800" b="0" strike="noStrike" spc="-1" dirty="0" err="1">
                <a:solidFill>
                  <a:srgbClr val="FFFFFF"/>
                </a:solidFill>
                <a:uFill>
                  <a:solidFill>
                    <a:srgbClr val="FFFFFF"/>
                  </a:solidFill>
                </a:uFill>
                <a:latin typeface="Consolas"/>
              </a:rPr>
              <a:t>walked</a:t>
            </a:r>
            <a:r>
              <a:rPr lang="tr-TR" sz="1800" b="0" strike="noStrike" spc="-1" dirty="0">
                <a:solidFill>
                  <a:srgbClr val="FFFFFF"/>
                </a:solidFill>
                <a:uFill>
                  <a:solidFill>
                    <a:srgbClr val="FFFFFF"/>
                  </a:solidFill>
                </a:uFill>
                <a:latin typeface="Consolas"/>
              </a:rPr>
              <a:t> in </a:t>
            </a:r>
            <a:r>
              <a:rPr lang="tr-TR" sz="1800" b="0" strike="noStrike" spc="-1" dirty="0" err="1">
                <a:solidFill>
                  <a:srgbClr val="FFFFFF"/>
                </a:solidFill>
                <a:uFill>
                  <a:solidFill>
                    <a:srgbClr val="FFFFFF"/>
                  </a:solidFill>
                </a:uFill>
                <a:latin typeface="Consolas"/>
              </a:rPr>
              <a:t>the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room</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flickering</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lamp</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will</a:t>
            </a:r>
            <a:r>
              <a:rPr lang="tr-TR" sz="1800" b="0" strike="noStrike" spc="-1" dirty="0">
                <a:solidFill>
                  <a:srgbClr val="FFFFFF"/>
                </a:solidFill>
                <a:uFill>
                  <a:solidFill>
                    <a:srgbClr val="FFFFFF"/>
                  </a:solidFill>
                </a:uFill>
                <a:latin typeface="Consolas"/>
              </a:rPr>
              <a:t> be </a:t>
            </a:r>
            <a:r>
              <a:rPr lang="tr-TR" sz="1800" b="0" strike="noStrike" spc="-1" dirty="0" err="1">
                <a:solidFill>
                  <a:srgbClr val="FFFFFF"/>
                </a:solidFill>
                <a:uFill>
                  <a:solidFill>
                    <a:srgbClr val="FFFFFF"/>
                  </a:solidFill>
                </a:uFill>
                <a:latin typeface="Consolas"/>
              </a:rPr>
              <a:t>active</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with</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sound</a:t>
            </a:r>
            <a:r>
              <a:rPr lang="tr-TR" sz="1800" b="0" strike="noStrike" spc="-1" dirty="0">
                <a:solidFill>
                  <a:srgbClr val="FFFFFF"/>
                </a:solidFill>
                <a:uFill>
                  <a:solidFill>
                    <a:srgbClr val="FFFFFF"/>
                  </a:solidFill>
                </a:uFill>
                <a:latin typeface="Consolas"/>
              </a:rPr>
              <a:t> </a:t>
            </a:r>
            <a:r>
              <a:rPr lang="tr-TR" sz="1800" b="0" strike="noStrike" spc="-1" dirty="0" err="1">
                <a:solidFill>
                  <a:srgbClr val="FFFFFF"/>
                </a:solidFill>
                <a:uFill>
                  <a:solidFill>
                    <a:srgbClr val="FFFFFF"/>
                  </a:solidFill>
                </a:uFill>
                <a:latin typeface="Consolas"/>
              </a:rPr>
              <a:t>effect</a:t>
            </a:r>
            <a:r>
              <a:rPr lang="tr-TR" sz="1800" b="0" strike="noStrike" spc="-1" dirty="0">
                <a:solidFill>
                  <a:srgbClr val="FFFFFF"/>
                </a:solidFill>
                <a:uFill>
                  <a:solidFill>
                    <a:srgbClr val="FFFFFF"/>
                  </a:solidFill>
                </a:uFill>
                <a:latin typeface="Consolas"/>
              </a:rPr>
              <a:t>.</a:t>
            </a:r>
            <a:endParaRPr lang="tr-TR" sz="1800" b="0" strike="noStrike" spc="-1" dirty="0">
              <a:solidFill>
                <a:srgbClr val="FFFFFF"/>
              </a:solidFill>
              <a:uFill>
                <a:solidFill>
                  <a:srgbClr val="FFFFFF"/>
                </a:solidFill>
              </a:uFill>
              <a:latin typeface="Calibri"/>
            </a:endParaRPr>
          </a:p>
        </p:txBody>
      </p:sp>
      <p:pic>
        <p:nvPicPr>
          <p:cNvPr id="119" name="Resim 4"/>
          <p:cNvPicPr/>
          <p:nvPr/>
        </p:nvPicPr>
        <p:blipFill>
          <a:blip r:embed="rId2" cstate="print"/>
          <a:stretch/>
        </p:blipFill>
        <p:spPr>
          <a:xfrm>
            <a:off x="5686560" y="2140920"/>
            <a:ext cx="5133600" cy="365220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Partıcle Systems</a:t>
            </a:r>
            <a:endParaRPr lang="tr-TR" sz="1800" b="0" strike="noStrike" spc="-1">
              <a:solidFill>
                <a:srgbClr val="FFFFFF"/>
              </a:solidFill>
              <a:uFill>
                <a:solidFill>
                  <a:srgbClr val="FFFFFF"/>
                </a:solidFill>
              </a:uFill>
              <a:latin typeface="Calibri"/>
            </a:endParaRPr>
          </a:p>
        </p:txBody>
      </p:sp>
      <p:sp>
        <p:nvSpPr>
          <p:cNvPr id="121" name="TextShape 2"/>
          <p:cNvSpPr txBox="1"/>
          <p:nvPr/>
        </p:nvSpPr>
        <p:spPr>
          <a:xfrm>
            <a:off x="685800" y="2142000"/>
            <a:ext cx="3777840" cy="3648600"/>
          </a:xfrm>
          <a:prstGeom prst="rect">
            <a:avLst/>
          </a:prstGeom>
          <a:noFill/>
          <a:ln>
            <a:noFill/>
          </a:ln>
        </p:spPr>
        <p:txBody>
          <a:bodyPr anchor="ctr"/>
          <a:lstStyle/>
          <a:p>
            <a:pPr marL="285840" indent="-285480">
              <a:lnSpc>
                <a:spcPct val="100000"/>
              </a:lnSpc>
              <a:buClr>
                <a:srgbClr val="FFFFFF"/>
              </a:buClr>
              <a:buFont typeface="Arial"/>
              <a:buChar char="•"/>
            </a:pPr>
            <a:r>
              <a:rPr lang="tr-TR" sz="1800" b="0" strike="noStrike" spc="-1">
                <a:solidFill>
                  <a:srgbClr val="FFFFFF"/>
                </a:solidFill>
                <a:uFill>
                  <a:solidFill>
                    <a:srgbClr val="FFFFFF"/>
                  </a:solidFill>
                </a:uFill>
                <a:latin typeface="Consolas"/>
              </a:rPr>
              <a:t>In the house many particle systems are used. They are white and black smoke particle systems, ember particle system, blood splash particle system, flame particle system and dust particle system. These systems can be increase in the future while developing. </a:t>
            </a:r>
            <a:endParaRPr lang="tr-TR" sz="1800" b="0" strike="noStrike" spc="-1">
              <a:solidFill>
                <a:srgbClr val="FFFFFF"/>
              </a:solidFill>
              <a:uFill>
                <a:solidFill>
                  <a:srgbClr val="FFFFFF"/>
                </a:solidFill>
              </a:uFill>
              <a:latin typeface="Calibri"/>
            </a:endParaRPr>
          </a:p>
        </p:txBody>
      </p:sp>
      <p:pic>
        <p:nvPicPr>
          <p:cNvPr id="122" name="Resim 4"/>
          <p:cNvPicPr/>
          <p:nvPr/>
        </p:nvPicPr>
        <p:blipFill>
          <a:blip r:embed="rId2" cstate="print"/>
          <a:stretch/>
        </p:blipFill>
        <p:spPr>
          <a:xfrm>
            <a:off x="4724280" y="2143080"/>
            <a:ext cx="2990520" cy="3647520"/>
          </a:xfrm>
          <a:prstGeom prst="rect">
            <a:avLst/>
          </a:prstGeom>
          <a:ln>
            <a:noFill/>
          </a:ln>
        </p:spPr>
      </p:pic>
      <p:pic>
        <p:nvPicPr>
          <p:cNvPr id="123" name="Resim 6"/>
          <p:cNvPicPr/>
          <p:nvPr/>
        </p:nvPicPr>
        <p:blipFill>
          <a:blip r:embed="rId3" cstate="print"/>
          <a:stretch/>
        </p:blipFill>
        <p:spPr>
          <a:xfrm>
            <a:off x="7810560" y="2141280"/>
            <a:ext cx="2742840" cy="365148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Partıcle systems</a:t>
            </a:r>
            <a:endParaRPr lang="tr-TR" sz="1800" b="0" strike="noStrike" spc="-1">
              <a:solidFill>
                <a:srgbClr val="FFFFFF"/>
              </a:solidFill>
              <a:uFill>
                <a:solidFill>
                  <a:srgbClr val="FFFFFF"/>
                </a:solidFill>
              </a:uFill>
              <a:latin typeface="Calibri"/>
            </a:endParaRPr>
          </a:p>
        </p:txBody>
      </p:sp>
      <p:pic>
        <p:nvPicPr>
          <p:cNvPr id="125" name="Resim 8"/>
          <p:cNvPicPr/>
          <p:nvPr/>
        </p:nvPicPr>
        <p:blipFill>
          <a:blip r:embed="rId2" cstate="print"/>
          <a:stretch/>
        </p:blipFill>
        <p:spPr>
          <a:xfrm>
            <a:off x="1323360" y="2066040"/>
            <a:ext cx="4626360" cy="3648600"/>
          </a:xfrm>
          <a:prstGeom prst="rect">
            <a:avLst/>
          </a:prstGeom>
          <a:ln>
            <a:noFill/>
          </a:ln>
        </p:spPr>
      </p:pic>
      <p:pic>
        <p:nvPicPr>
          <p:cNvPr id="126" name="Resim 3"/>
          <p:cNvPicPr/>
          <p:nvPr/>
        </p:nvPicPr>
        <p:blipFill>
          <a:blip r:embed="rId3" cstate="print"/>
          <a:stretch/>
        </p:blipFill>
        <p:spPr>
          <a:xfrm>
            <a:off x="6334200" y="2063880"/>
            <a:ext cx="4485960" cy="365400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PARTICLE SYSTEms</a:t>
            </a:r>
            <a:endParaRPr lang="tr-TR" sz="1800" b="0" strike="noStrike" spc="-1">
              <a:solidFill>
                <a:srgbClr val="FFFFFF"/>
              </a:solidFill>
              <a:uFill>
                <a:solidFill>
                  <a:srgbClr val="FFFFFF"/>
                </a:solidFill>
              </a:uFill>
              <a:latin typeface="Calibri"/>
            </a:endParaRPr>
          </a:p>
        </p:txBody>
      </p:sp>
      <p:pic>
        <p:nvPicPr>
          <p:cNvPr id="128" name="Resim 4"/>
          <p:cNvPicPr/>
          <p:nvPr/>
        </p:nvPicPr>
        <p:blipFill>
          <a:blip r:embed="rId2" cstate="print"/>
          <a:stretch/>
        </p:blipFill>
        <p:spPr>
          <a:xfrm>
            <a:off x="3025800" y="2142000"/>
            <a:ext cx="5451120" cy="364860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p:nvPr>
        </p:nvSpPr>
        <p:spPr/>
        <p:txBody>
          <a:bodyPr/>
          <a:lstStyle/>
          <a:p>
            <a:endParaRPr lang="tr-TR" dirty="0">
              <a:solidFill>
                <a:schemeClr val="bg1"/>
              </a:solidFill>
            </a:endParaRPr>
          </a:p>
        </p:txBody>
      </p:sp>
      <p:sp>
        <p:nvSpPr>
          <p:cNvPr id="4" name="TextShape 1"/>
          <p:cNvSpPr txBox="1">
            <a:spLocks noGrp="1"/>
          </p:cNvSpPr>
          <p:nvPr>
            <p:ph type="title"/>
          </p:nvPr>
        </p:nvSpPr>
        <p:spPr>
          <a:xfrm>
            <a:off x="695400" y="188640"/>
            <a:ext cx="10131120" cy="1012584"/>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2 – BURNT </a:t>
            </a:r>
            <a:r>
              <a:rPr lang="tr-TR" sz="3600" b="1" strike="noStrike" cap="all" spc="-1" dirty="0" smtClean="0">
                <a:solidFill>
                  <a:srgbClr val="FFFFFF"/>
                </a:solidFill>
                <a:uFill>
                  <a:solidFill>
                    <a:srgbClr val="FFFFFF"/>
                  </a:solidFill>
                </a:uFill>
                <a:latin typeface="Consolas"/>
              </a:rPr>
              <a:t>HOUSE (#P2)</a:t>
            </a:r>
            <a:endParaRPr lang="tr-TR" sz="1800" b="0" strike="noStrike" spc="-1" dirty="0">
              <a:solidFill>
                <a:srgbClr val="FFFFFF"/>
              </a:solidFill>
              <a:uFill>
                <a:solidFill>
                  <a:srgbClr val="FFFFFF"/>
                </a:solidFill>
              </a:uFill>
              <a:latin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 Başlık"/>
          <p:cNvSpPr>
            <a:spLocks noGrp="1"/>
          </p:cNvSpPr>
          <p:nvPr>
            <p:ph type="subTitle"/>
          </p:nvPr>
        </p:nvSpPr>
        <p:spPr/>
        <p:txBody>
          <a:bodyPr/>
          <a:lstStyle/>
          <a:p>
            <a:endParaRPr lang="tr-T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685800" y="60948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Sound Effects/MUsıc</a:t>
            </a:r>
            <a:endParaRPr lang="tr-TR" sz="1800" b="0" strike="noStrike" spc="-1">
              <a:solidFill>
                <a:srgbClr val="FFFFFF"/>
              </a:solidFill>
              <a:uFill>
                <a:solidFill>
                  <a:srgbClr val="FFFFFF"/>
                </a:solidFill>
              </a:uFill>
              <a:latin typeface="Calibri"/>
            </a:endParaRPr>
          </a:p>
        </p:txBody>
      </p:sp>
      <p:sp>
        <p:nvSpPr>
          <p:cNvPr id="130" name="TextShape 2"/>
          <p:cNvSpPr txBox="1"/>
          <p:nvPr/>
        </p:nvSpPr>
        <p:spPr>
          <a:xfrm>
            <a:off x="685800" y="2142000"/>
            <a:ext cx="10254960" cy="3648600"/>
          </a:xfrm>
          <a:prstGeom prst="rect">
            <a:avLst/>
          </a:prstGeom>
          <a:noFill/>
          <a:ln>
            <a:noFill/>
          </a:ln>
        </p:spPr>
        <p:txBody>
          <a:bodyPr anchor="ctr"/>
          <a:lstStyle/>
          <a:p>
            <a:pPr marL="285840" indent="-285480">
              <a:lnSpc>
                <a:spcPct val="100000"/>
              </a:lnSpc>
              <a:buClr>
                <a:srgbClr val="FFFFFF"/>
              </a:buClr>
              <a:buFont typeface="Arial"/>
              <a:buChar char="•"/>
            </a:pPr>
            <a:r>
              <a:rPr lang="tr-TR" sz="3200" b="0" strike="noStrike" spc="-1">
                <a:solidFill>
                  <a:srgbClr val="FFFFFF"/>
                </a:solidFill>
                <a:uFill>
                  <a:solidFill>
                    <a:srgbClr val="FFFFFF"/>
                  </a:solidFill>
                </a:uFill>
                <a:latin typeface="Consolas"/>
              </a:rPr>
              <a:t>House has three background music. They are girl playing song, fire sound and wind blowing sound. Electirical sizzle sound is in level but inactive form. It will be adding with spotlights.</a:t>
            </a:r>
            <a:endParaRPr lang="tr-TR" sz="1800" b="0" strike="noStrike" spc="-1">
              <a:solidFill>
                <a:srgbClr val="FFFFFF"/>
              </a:solidFill>
              <a:uFill>
                <a:solidFill>
                  <a:srgbClr val="FFFFFF"/>
                </a:solidFill>
              </a:uFill>
              <a:latin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19013BD5-B2BA-4BFE-A3A0-FE3375FBCA23}"/>
              </a:ext>
            </a:extLst>
          </p:cNvPr>
          <p:cNvSpPr>
            <a:spLocks noGrp="1"/>
          </p:cNvSpPr>
          <p:nvPr>
            <p:ph type="title"/>
          </p:nvPr>
        </p:nvSpPr>
        <p:spPr>
          <a:xfrm>
            <a:off x="685801" y="-3959"/>
            <a:ext cx="10131425" cy="892190"/>
          </a:xfrm>
        </p:spPr>
        <p:txBody>
          <a:bodyPr/>
          <a:lstStyle/>
          <a:p>
            <a:pPr algn="ctr"/>
            <a:r>
              <a:rPr lang="tr-TR" b="1" dirty="0">
                <a:latin typeface="Consolas"/>
                <a:cs typeface="Calibri Light"/>
              </a:rPr>
              <a:t>LEVEL 3 </a:t>
            </a:r>
            <a:r>
              <a:rPr lang="tr-TR" b="1" dirty="0" smtClean="0">
                <a:latin typeface="Consolas"/>
                <a:cs typeface="Calibri Light"/>
              </a:rPr>
              <a:t>– HOSPITAL (SUMMARY OF #P1)</a:t>
            </a:r>
            <a:endParaRPr lang="tr-TR" b="1" dirty="0">
              <a:latin typeface="Consolas"/>
              <a:cs typeface="Calibri Light"/>
            </a:endParaRPr>
          </a:p>
        </p:txBody>
      </p:sp>
      <p:pic>
        <p:nvPicPr>
          <p:cNvPr id="6" name="Resim 6" descr="yer, iç mekan, duvar, banyo içeren bir resim&#10;&#10;Çok yüksek güvenilirlikle oluşturulmuş açıklama">
            <a:extLst>
              <a:ext uri="{FF2B5EF4-FFF2-40B4-BE49-F238E27FC236}">
                <a16:creationId xmlns:a16="http://schemas.microsoft.com/office/drawing/2014/main" xmlns="" id="{2191DCF6-6971-4170-B8C4-79EAA8A5C38D}"/>
              </a:ext>
            </a:extLst>
          </p:cNvPr>
          <p:cNvPicPr>
            <a:picLocks noGrp="1" noChangeAspect="1"/>
          </p:cNvPicPr>
          <p:nvPr>
            <p:ph idx="1"/>
          </p:nvPr>
        </p:nvPicPr>
        <p:blipFill>
          <a:blip r:embed="rId2" cstate="print"/>
          <a:stretch>
            <a:fillRect/>
          </a:stretch>
        </p:blipFill>
        <p:spPr>
          <a:xfrm>
            <a:off x="285135" y="1797010"/>
            <a:ext cx="5713774" cy="3850416"/>
          </a:xfrm>
          <a:prstGeom prst="rect">
            <a:avLst/>
          </a:prstGeom>
        </p:spPr>
      </p:pic>
      <p:pic>
        <p:nvPicPr>
          <p:cNvPr id="8" name="Resim 8" descr="iç mekan, tavan, yer, duvar içeren bir resim&#10;&#10;Çok yüksek güvenilirlikle oluşturulmuş açıklama">
            <a:extLst>
              <a:ext uri="{FF2B5EF4-FFF2-40B4-BE49-F238E27FC236}">
                <a16:creationId xmlns:a16="http://schemas.microsoft.com/office/drawing/2014/main" xmlns="" id="{7530AC33-A3D3-4AA8-96EF-652608CBA7F3}"/>
              </a:ext>
            </a:extLst>
          </p:cNvPr>
          <p:cNvPicPr>
            <a:picLocks noChangeAspect="1"/>
          </p:cNvPicPr>
          <p:nvPr/>
        </p:nvPicPr>
        <p:blipFill>
          <a:blip r:embed="rId3" cstate="print"/>
          <a:stretch>
            <a:fillRect/>
          </a:stretch>
        </p:blipFill>
        <p:spPr>
          <a:xfrm>
            <a:off x="6075872" y="1744771"/>
            <a:ext cx="5805578" cy="3900419"/>
          </a:xfrm>
          <a:prstGeom prst="rect">
            <a:avLst/>
          </a:prstGeom>
        </p:spPr>
      </p:pic>
    </p:spTree>
    <p:extLst>
      <p:ext uri="{BB962C8B-B14F-4D97-AF65-F5344CB8AC3E}">
        <p14:creationId xmlns:p14="http://schemas.microsoft.com/office/powerpoint/2010/main" xmlns="" val="310197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237960" y="1618200"/>
            <a:ext cx="6187680" cy="3648600"/>
          </a:xfrm>
          <a:prstGeom prst="rect">
            <a:avLst/>
          </a:prstGeom>
          <a:noFill/>
          <a:ln>
            <a:noFill/>
          </a:ln>
        </p:spPr>
        <p:txBody>
          <a:bodyPr anchor="ctr"/>
          <a:lstStyle/>
          <a:p>
            <a:pPr algn="ctr">
              <a:lnSpc>
                <a:spcPct val="100000"/>
              </a:lnSpc>
            </a:pPr>
            <a:r>
              <a:rPr lang="tr-TR" sz="2400" b="1" strike="noStrike" spc="-1" dirty="0">
                <a:solidFill>
                  <a:srgbClr val="FFFFFF"/>
                </a:solidFill>
                <a:uFill>
                  <a:solidFill>
                    <a:srgbClr val="FFFFFF"/>
                  </a:solidFill>
                </a:uFill>
                <a:latin typeface="consolas"/>
              </a:rPr>
              <a:t>Player is </a:t>
            </a:r>
            <a:r>
              <a:rPr lang="tr-TR" sz="2400" b="1" strike="noStrike" spc="-1" dirty="0" err="1">
                <a:solidFill>
                  <a:srgbClr val="FFFFFF"/>
                </a:solidFill>
                <a:uFill>
                  <a:solidFill>
                    <a:srgbClr val="FFFFFF"/>
                  </a:solidFill>
                </a:uFill>
                <a:latin typeface="consolas"/>
              </a:rPr>
              <a:t>forced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to</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discover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environment</a:t>
            </a:r>
            <a:r>
              <a:rPr lang="tr-TR" sz="2400" b="1" strike="noStrike" spc="-1" dirty="0">
                <a:solidFill>
                  <a:srgbClr val="FFFFFF"/>
                </a:solidFill>
                <a:uFill>
                  <a:solidFill>
                    <a:srgbClr val="FFFFFF"/>
                  </a:solidFill>
                </a:uFill>
                <a:latin typeface="consolas"/>
              </a:rPr>
              <a:t> in an </a:t>
            </a:r>
            <a:r>
              <a:rPr lang="tr-TR" sz="2400" b="1" strike="noStrike" spc="-1" dirty="0" err="1">
                <a:solidFill>
                  <a:srgbClr val="FFFFFF"/>
                </a:solidFill>
                <a:uFill>
                  <a:solidFill>
                    <a:srgbClr val="FFFFFF"/>
                  </a:solidFill>
                </a:uFill>
                <a:latin typeface="consolas"/>
              </a:rPr>
              <a:t>undirected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way</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Puzzles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must</a:t>
            </a:r>
            <a:r>
              <a:rPr lang="tr-TR" sz="2400" b="1" strike="noStrike" spc="-1" dirty="0">
                <a:solidFill>
                  <a:srgbClr val="FFFFFF"/>
                </a:solidFill>
                <a:uFill>
                  <a:solidFill>
                    <a:srgbClr val="FFFFFF"/>
                  </a:solidFill>
                </a:uFill>
                <a:latin typeface="consolas"/>
              </a:rPr>
              <a:t> be </a:t>
            </a:r>
            <a:r>
              <a:rPr lang="tr-TR" sz="2400" b="1" strike="noStrike" spc="-1" dirty="0" err="1">
                <a:solidFill>
                  <a:srgbClr val="FFFFFF"/>
                </a:solidFill>
                <a:uFill>
                  <a:solidFill>
                    <a:srgbClr val="FFFFFF"/>
                  </a:solidFill>
                </a:uFill>
                <a:latin typeface="consolas"/>
              </a:rPr>
              <a:t>solved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for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game </a:t>
            </a:r>
            <a:r>
              <a:rPr lang="tr-TR" sz="2400" b="1" strike="noStrike" spc="-1" dirty="0" err="1">
                <a:solidFill>
                  <a:srgbClr val="FFFFFF"/>
                </a:solidFill>
                <a:uFill>
                  <a:solidFill>
                    <a:srgbClr val="FFFFFF"/>
                  </a:solidFill>
                </a:uFill>
                <a:latin typeface="consolas"/>
              </a:rPr>
              <a:t>progress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also</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these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puzzles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and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timing</a:t>
            </a:r>
            <a:r>
              <a:rPr lang="tr-TR" sz="2400" b="1" strike="noStrike" spc="-1" dirty="0">
                <a:solidFill>
                  <a:srgbClr val="FFFFFF"/>
                </a:solidFill>
                <a:uFill>
                  <a:solidFill>
                    <a:srgbClr val="FFFFFF"/>
                  </a:solidFill>
                </a:uFill>
                <a:latin typeface="consolas"/>
              </a:rPr>
              <a:t> is </a:t>
            </a:r>
            <a:r>
              <a:rPr lang="tr-TR" sz="2400" b="1" strike="noStrike" spc="-1" dirty="0" err="1">
                <a:solidFill>
                  <a:srgbClr val="FFFFFF"/>
                </a:solidFill>
                <a:uFill>
                  <a:solidFill>
                    <a:srgbClr val="FFFFFF"/>
                  </a:solidFill>
                </a:uFill>
                <a:latin typeface="consolas"/>
              </a:rPr>
              <a:t>important</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for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ending</a:t>
            </a:r>
            <a:r>
              <a:rPr lang="tr-TR" sz="24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pic>
        <p:nvPicPr>
          <p:cNvPr id="91" name="Resim 4"/>
          <p:cNvPicPr/>
          <p:nvPr/>
        </p:nvPicPr>
        <p:blipFill>
          <a:blip r:embed="rId2" cstate="print"/>
          <a:stretch/>
        </p:blipFill>
        <p:spPr>
          <a:xfrm>
            <a:off x="6924600" y="1595520"/>
            <a:ext cx="4095360" cy="3686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67DF6862-CF19-44BF-BF80-0A4310E174F9}"/>
              </a:ext>
            </a:extLst>
          </p:cNvPr>
          <p:cNvSpPr>
            <a:spLocks noGrp="1"/>
          </p:cNvSpPr>
          <p:nvPr>
            <p:ph type="title"/>
          </p:nvPr>
        </p:nvSpPr>
        <p:spPr>
          <a:xfrm>
            <a:off x="700178" y="149524"/>
            <a:ext cx="10131425" cy="1456267"/>
          </a:xfrm>
        </p:spPr>
        <p:txBody>
          <a:bodyPr/>
          <a:lstStyle/>
          <a:p>
            <a:pPr algn="ctr"/>
            <a:r>
              <a:rPr lang="tr-TR" dirty="0">
                <a:cs typeface="Calibri Light"/>
              </a:rPr>
              <a:t>General </a:t>
            </a:r>
            <a:r>
              <a:rPr lang="tr-TR" dirty="0" smtClean="0">
                <a:cs typeface="Calibri Light"/>
              </a:rPr>
              <a:t>ARCHITECTURE </a:t>
            </a:r>
            <a:r>
              <a:rPr lang="tr-TR" dirty="0">
                <a:cs typeface="Calibri Light"/>
              </a:rPr>
              <a:t>OF </a:t>
            </a:r>
            <a:r>
              <a:rPr lang="tr-TR" dirty="0" smtClean="0">
                <a:cs typeface="Calibri Light"/>
              </a:rPr>
              <a:t>HOSPITAL</a:t>
            </a:r>
            <a:endParaRPr lang="tr-TR" dirty="0">
              <a:cs typeface="Calibri Light"/>
            </a:endParaRPr>
          </a:p>
        </p:txBody>
      </p:sp>
      <p:pic>
        <p:nvPicPr>
          <p:cNvPr id="4" name="Resim 4" descr="iç mekan, duvar, banyo, yer içeren bir resim&#10;&#10;Çok yüksek güvenilirlikle oluşturulmuş açıklama">
            <a:extLst>
              <a:ext uri="{FF2B5EF4-FFF2-40B4-BE49-F238E27FC236}">
                <a16:creationId xmlns:a16="http://schemas.microsoft.com/office/drawing/2014/main" xmlns="" id="{E5871D78-6292-4871-9F05-043BC15BD18B}"/>
              </a:ext>
            </a:extLst>
          </p:cNvPr>
          <p:cNvPicPr>
            <a:picLocks noGrp="1" noChangeAspect="1"/>
          </p:cNvPicPr>
          <p:nvPr>
            <p:ph idx="1"/>
          </p:nvPr>
        </p:nvPicPr>
        <p:blipFill>
          <a:blip r:embed="rId2" cstate="print"/>
          <a:stretch>
            <a:fillRect/>
          </a:stretch>
        </p:blipFill>
        <p:spPr>
          <a:xfrm>
            <a:off x="3784938" y="1322557"/>
            <a:ext cx="7513111" cy="5000603"/>
          </a:xfrm>
          <a:prstGeom prst="rect">
            <a:avLst/>
          </a:prstGeom>
        </p:spPr>
      </p:pic>
      <p:sp>
        <p:nvSpPr>
          <p:cNvPr id="6" name="Metin kutusu 5">
            <a:extLst>
              <a:ext uri="{FF2B5EF4-FFF2-40B4-BE49-F238E27FC236}">
                <a16:creationId xmlns:a16="http://schemas.microsoft.com/office/drawing/2014/main" xmlns="" id="{D99014F9-7137-4C06-AA42-212B44F3F798}"/>
              </a:ext>
            </a:extLst>
          </p:cNvPr>
          <p:cNvSpPr txBox="1"/>
          <p:nvPr/>
        </p:nvSpPr>
        <p:spPr>
          <a:xfrm>
            <a:off x="152398" y="2057400"/>
            <a:ext cx="3433313" cy="30469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3200" dirty="0" err="1">
                <a:solidFill>
                  <a:prstClr val="white"/>
                </a:solidFill>
              </a:rPr>
              <a:t>Hospital</a:t>
            </a:r>
            <a:r>
              <a:rPr lang="tr-TR" sz="3200" dirty="0">
                <a:solidFill>
                  <a:prstClr val="white"/>
                </a:solidFill>
              </a:rPr>
              <a:t> </a:t>
            </a:r>
            <a:r>
              <a:rPr lang="tr-TR" sz="3200" dirty="0" err="1">
                <a:solidFill>
                  <a:prstClr val="white"/>
                </a:solidFill>
              </a:rPr>
              <a:t>have</a:t>
            </a:r>
            <a:r>
              <a:rPr lang="tr-TR" sz="3200" dirty="0">
                <a:solidFill>
                  <a:prstClr val="white"/>
                </a:solidFill>
              </a:rPr>
              <a:t> </a:t>
            </a:r>
            <a:r>
              <a:rPr lang="tr-TR" sz="3200" dirty="0">
                <a:solidFill>
                  <a:prstClr val="white"/>
                </a:solidFill>
                <a:cs typeface="Calibri"/>
              </a:rPr>
              <a:t>lot of </a:t>
            </a:r>
            <a:r>
              <a:rPr lang="tr-TR" sz="3200" dirty="0" err="1">
                <a:solidFill>
                  <a:prstClr val="white"/>
                </a:solidFill>
                <a:cs typeface="Calibri"/>
              </a:rPr>
              <a:t>rooms</a:t>
            </a:r>
            <a:r>
              <a:rPr lang="tr-TR" sz="3200" dirty="0">
                <a:solidFill>
                  <a:prstClr val="white"/>
                </a:solidFill>
                <a:cs typeface="Calibri"/>
              </a:rPr>
              <a:t> as </a:t>
            </a:r>
            <a:r>
              <a:rPr lang="tr-TR" sz="3200" dirty="0" err="1">
                <a:solidFill>
                  <a:prstClr val="white"/>
                </a:solidFill>
                <a:cs typeface="Calibri"/>
              </a:rPr>
              <a:t>patient</a:t>
            </a:r>
            <a:r>
              <a:rPr lang="tr-TR" sz="3200" dirty="0">
                <a:solidFill>
                  <a:prstClr val="white"/>
                </a:solidFill>
                <a:cs typeface="Calibri"/>
              </a:rPr>
              <a:t> </a:t>
            </a:r>
            <a:r>
              <a:rPr lang="tr-TR" sz="3200" dirty="0" err="1">
                <a:solidFill>
                  <a:prstClr val="white"/>
                </a:solidFill>
                <a:cs typeface="Calibri"/>
              </a:rPr>
              <a:t>rooms</a:t>
            </a:r>
            <a:r>
              <a:rPr lang="tr-TR" sz="3200" dirty="0">
                <a:solidFill>
                  <a:prstClr val="white"/>
                </a:solidFill>
                <a:cs typeface="Calibri"/>
              </a:rPr>
              <a:t>, </a:t>
            </a:r>
            <a:r>
              <a:rPr lang="tr-TR" sz="3200" dirty="0" err="1">
                <a:solidFill>
                  <a:prstClr val="white"/>
                </a:solidFill>
                <a:cs typeface="Calibri"/>
              </a:rPr>
              <a:t>bathrooms</a:t>
            </a:r>
            <a:r>
              <a:rPr lang="tr-TR" sz="3200" dirty="0">
                <a:solidFill>
                  <a:prstClr val="white"/>
                </a:solidFill>
                <a:cs typeface="Calibri"/>
              </a:rPr>
              <a:t> </a:t>
            </a:r>
            <a:r>
              <a:rPr lang="tr-TR" sz="3200" dirty="0" err="1">
                <a:solidFill>
                  <a:prstClr val="white"/>
                </a:solidFill>
                <a:cs typeface="Calibri"/>
              </a:rPr>
              <a:t>and</a:t>
            </a:r>
            <a:r>
              <a:rPr lang="tr-TR" sz="3200" dirty="0">
                <a:solidFill>
                  <a:prstClr val="white"/>
                </a:solidFill>
                <a:cs typeface="Calibri"/>
              </a:rPr>
              <a:t> </a:t>
            </a:r>
            <a:r>
              <a:rPr lang="tr-TR" sz="3200" dirty="0" err="1">
                <a:solidFill>
                  <a:prstClr val="white"/>
                </a:solidFill>
                <a:cs typeface="Calibri"/>
              </a:rPr>
              <a:t>doctors</a:t>
            </a:r>
            <a:r>
              <a:rPr lang="tr-TR" sz="3200" dirty="0">
                <a:solidFill>
                  <a:prstClr val="white"/>
                </a:solidFill>
                <a:cs typeface="Calibri"/>
              </a:rPr>
              <a:t> </a:t>
            </a:r>
            <a:r>
              <a:rPr lang="tr-TR" sz="3200" dirty="0" err="1">
                <a:solidFill>
                  <a:prstClr val="white"/>
                </a:solidFill>
                <a:cs typeface="Calibri"/>
              </a:rPr>
              <a:t>room</a:t>
            </a:r>
            <a:r>
              <a:rPr lang="tr-TR" sz="3200" dirty="0">
                <a:solidFill>
                  <a:prstClr val="white"/>
                </a:solidFill>
                <a:cs typeface="Calibri"/>
              </a:rPr>
              <a:t>. </a:t>
            </a:r>
            <a:r>
              <a:rPr lang="tr-TR" sz="3200" dirty="0" err="1">
                <a:solidFill>
                  <a:prstClr val="white"/>
                </a:solidFill>
                <a:cs typeface="Calibri"/>
              </a:rPr>
              <a:t>Each</a:t>
            </a:r>
            <a:r>
              <a:rPr lang="tr-TR" sz="3200" dirty="0">
                <a:solidFill>
                  <a:prstClr val="white"/>
                </a:solidFill>
                <a:cs typeface="Calibri"/>
              </a:rPr>
              <a:t> </a:t>
            </a:r>
            <a:r>
              <a:rPr lang="tr-TR" sz="3200" dirty="0" err="1">
                <a:solidFill>
                  <a:prstClr val="white"/>
                </a:solidFill>
                <a:cs typeface="Calibri"/>
              </a:rPr>
              <a:t>room</a:t>
            </a:r>
            <a:r>
              <a:rPr lang="tr-TR" sz="3200" dirty="0">
                <a:solidFill>
                  <a:prstClr val="white"/>
                </a:solidFill>
                <a:cs typeface="Calibri"/>
              </a:rPr>
              <a:t> </a:t>
            </a:r>
            <a:r>
              <a:rPr lang="tr-TR" sz="3200" dirty="0" err="1">
                <a:solidFill>
                  <a:prstClr val="white"/>
                </a:solidFill>
                <a:cs typeface="Calibri"/>
              </a:rPr>
              <a:t>have</a:t>
            </a:r>
            <a:r>
              <a:rPr lang="tr-TR" sz="3200" dirty="0">
                <a:solidFill>
                  <a:prstClr val="white"/>
                </a:solidFill>
                <a:cs typeface="Calibri"/>
              </a:rPr>
              <a:t> </a:t>
            </a:r>
            <a:r>
              <a:rPr lang="tr-TR" sz="3200" dirty="0" err="1">
                <a:solidFill>
                  <a:prstClr val="white"/>
                </a:solidFill>
                <a:cs typeface="Calibri"/>
              </a:rPr>
              <a:t>different</a:t>
            </a:r>
            <a:r>
              <a:rPr lang="tr-TR" sz="3200" dirty="0">
                <a:solidFill>
                  <a:prstClr val="white"/>
                </a:solidFill>
                <a:cs typeface="Calibri"/>
              </a:rPr>
              <a:t> </a:t>
            </a:r>
            <a:r>
              <a:rPr lang="tr-TR" sz="3200" dirty="0" err="1">
                <a:solidFill>
                  <a:prstClr val="white"/>
                </a:solidFill>
                <a:cs typeface="Calibri"/>
              </a:rPr>
              <a:t>structure</a:t>
            </a:r>
            <a:r>
              <a:rPr lang="tr-TR" sz="3200" dirty="0">
                <a:solidFill>
                  <a:prstClr val="white"/>
                </a:solidFill>
                <a:cs typeface="Calibri"/>
              </a:rPr>
              <a:t>. </a:t>
            </a:r>
          </a:p>
        </p:txBody>
      </p:sp>
    </p:spTree>
    <p:extLst>
      <p:ext uri="{BB962C8B-B14F-4D97-AF65-F5344CB8AC3E}">
        <p14:creationId xmlns:p14="http://schemas.microsoft.com/office/powerpoint/2010/main" xmlns="" val="4082369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FBA7E4E2-0524-44AF-890E-09AC9EF02C53}"/>
              </a:ext>
            </a:extLst>
          </p:cNvPr>
          <p:cNvSpPr>
            <a:spLocks noGrp="1"/>
          </p:cNvSpPr>
          <p:nvPr>
            <p:ph type="title"/>
          </p:nvPr>
        </p:nvSpPr>
        <p:spPr/>
        <p:txBody>
          <a:bodyPr/>
          <a:lstStyle/>
          <a:p>
            <a:pPr algn="ctr"/>
            <a:r>
              <a:rPr lang="tr-TR" dirty="0">
                <a:cs typeface="Calibri Light"/>
              </a:rPr>
              <a:t>General </a:t>
            </a:r>
            <a:r>
              <a:rPr lang="tr-TR" dirty="0" err="1">
                <a:cs typeface="Calibri Light"/>
              </a:rPr>
              <a:t>views</a:t>
            </a:r>
            <a:r>
              <a:rPr lang="tr-TR" dirty="0">
                <a:cs typeface="Calibri Light"/>
              </a:rPr>
              <a:t> of </a:t>
            </a:r>
            <a:r>
              <a:rPr lang="tr-TR" dirty="0" err="1">
                <a:cs typeface="Calibri Light"/>
              </a:rPr>
              <a:t>the</a:t>
            </a:r>
            <a:r>
              <a:rPr lang="tr-TR" dirty="0">
                <a:cs typeface="Calibri Light"/>
              </a:rPr>
              <a:t> </a:t>
            </a:r>
            <a:r>
              <a:rPr lang="tr-TR" dirty="0" err="1">
                <a:cs typeface="Calibri Light"/>
              </a:rPr>
              <a:t>level</a:t>
            </a:r>
          </a:p>
        </p:txBody>
      </p:sp>
      <p:pic>
        <p:nvPicPr>
          <p:cNvPr id="4" name="Resim 4" descr="bina, iç mekan, duvar, yer içeren bir resim&#10;&#10;Çok yüksek güvenilirlikle oluşturulmuş açıklama">
            <a:extLst>
              <a:ext uri="{FF2B5EF4-FFF2-40B4-BE49-F238E27FC236}">
                <a16:creationId xmlns:a16="http://schemas.microsoft.com/office/drawing/2014/main" xmlns="" id="{6EB0C0F9-C703-4226-BC4B-73E2260AB48F}"/>
              </a:ext>
            </a:extLst>
          </p:cNvPr>
          <p:cNvPicPr>
            <a:picLocks noGrp="1" noChangeAspect="1"/>
          </p:cNvPicPr>
          <p:nvPr>
            <p:ph idx="1"/>
          </p:nvPr>
        </p:nvPicPr>
        <p:blipFill rotWithShape="1">
          <a:blip r:embed="rId2" cstate="print"/>
          <a:srcRect l="6667" t="-788" r="4800" b="4724"/>
          <a:stretch/>
        </p:blipFill>
        <p:spPr>
          <a:xfrm>
            <a:off x="655936" y="2314595"/>
            <a:ext cx="4771170" cy="3505470"/>
          </a:xfrm>
          <a:prstGeom prst="rect">
            <a:avLst/>
          </a:prstGeom>
        </p:spPr>
      </p:pic>
      <p:pic>
        <p:nvPicPr>
          <p:cNvPr id="6" name="Resim 6" descr="yer, bina, iç mekan, duvar içeren bir resim&#10;&#10;Çok yüksek güvenilirlikle oluşturulmuş açıklama">
            <a:extLst>
              <a:ext uri="{FF2B5EF4-FFF2-40B4-BE49-F238E27FC236}">
                <a16:creationId xmlns:a16="http://schemas.microsoft.com/office/drawing/2014/main" xmlns="" id="{225CCA5F-5BC4-4DAF-A353-5C1255281296}"/>
              </a:ext>
            </a:extLst>
          </p:cNvPr>
          <p:cNvPicPr>
            <a:picLocks noChangeAspect="1"/>
          </p:cNvPicPr>
          <p:nvPr/>
        </p:nvPicPr>
        <p:blipFill rotWithShape="1">
          <a:blip r:embed="rId3" cstate="print"/>
          <a:srcRect l="7311" t="-1916" r="1566" b="6268"/>
          <a:stretch/>
        </p:blipFill>
        <p:spPr>
          <a:xfrm>
            <a:off x="6234023" y="2241456"/>
            <a:ext cx="5015098" cy="3578107"/>
          </a:xfrm>
          <a:prstGeom prst="rect">
            <a:avLst/>
          </a:prstGeom>
        </p:spPr>
      </p:pic>
    </p:spTree>
    <p:extLst>
      <p:ext uri="{BB962C8B-B14F-4D97-AF65-F5344CB8AC3E}">
        <p14:creationId xmlns:p14="http://schemas.microsoft.com/office/powerpoint/2010/main" xmlns="" val="1482840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2C7CCFB0-EBA6-45A8-BCF4-601E5E0D2757}"/>
              </a:ext>
            </a:extLst>
          </p:cNvPr>
          <p:cNvSpPr>
            <a:spLocks noGrp="1"/>
          </p:cNvSpPr>
          <p:nvPr>
            <p:ph type="title"/>
          </p:nvPr>
        </p:nvSpPr>
        <p:spPr/>
        <p:txBody>
          <a:bodyPr/>
          <a:lstStyle/>
          <a:p>
            <a:pPr algn="ctr"/>
            <a:r>
              <a:rPr lang="tr-TR" dirty="0" err="1">
                <a:cs typeface="Calibri Light"/>
              </a:rPr>
              <a:t>Dıfferent</a:t>
            </a:r>
            <a:r>
              <a:rPr lang="tr-TR" dirty="0">
                <a:cs typeface="Calibri Light"/>
              </a:rPr>
              <a:t> </a:t>
            </a:r>
            <a:r>
              <a:rPr lang="tr-TR" dirty="0" err="1">
                <a:cs typeface="Calibri Light"/>
              </a:rPr>
              <a:t>Featured</a:t>
            </a:r>
            <a:r>
              <a:rPr lang="tr-TR" dirty="0">
                <a:cs typeface="Calibri Light"/>
              </a:rPr>
              <a:t> </a:t>
            </a:r>
            <a:r>
              <a:rPr lang="tr-TR" dirty="0" err="1">
                <a:cs typeface="Calibri Light"/>
              </a:rPr>
              <a:t>rooms</a:t>
            </a:r>
          </a:p>
        </p:txBody>
      </p:sp>
      <p:pic>
        <p:nvPicPr>
          <p:cNvPr id="4" name="Resim 4" descr="bina, iç mekan, duvar, yer içeren bir resim&#10;&#10;Çok yüksek güvenilirlikle oluşturulmuş açıklama">
            <a:extLst>
              <a:ext uri="{FF2B5EF4-FFF2-40B4-BE49-F238E27FC236}">
                <a16:creationId xmlns:a16="http://schemas.microsoft.com/office/drawing/2014/main" xmlns="" id="{175C72C9-33FE-4C4D-BEE6-4C45BB135B16}"/>
              </a:ext>
            </a:extLst>
          </p:cNvPr>
          <p:cNvPicPr>
            <a:picLocks noGrp="1" noChangeAspect="1"/>
          </p:cNvPicPr>
          <p:nvPr>
            <p:ph idx="1"/>
          </p:nvPr>
        </p:nvPicPr>
        <p:blipFill>
          <a:blip r:embed="rId2" cstate="print"/>
          <a:stretch>
            <a:fillRect/>
          </a:stretch>
        </p:blipFill>
        <p:spPr>
          <a:xfrm>
            <a:off x="575660" y="2357727"/>
            <a:ext cx="5405895" cy="3649133"/>
          </a:xfrm>
          <a:prstGeom prst="rect">
            <a:avLst/>
          </a:prstGeom>
        </p:spPr>
      </p:pic>
      <p:pic>
        <p:nvPicPr>
          <p:cNvPr id="6" name="Resim 6" descr="zemin, oturma içeren bir resim&#10;&#10;Çok yüksek güvenilirlikle oluşturulmuş açıklama">
            <a:extLst>
              <a:ext uri="{FF2B5EF4-FFF2-40B4-BE49-F238E27FC236}">
                <a16:creationId xmlns:a16="http://schemas.microsoft.com/office/drawing/2014/main" xmlns="" id="{E586C19C-DCB3-4393-A585-AAE7FE3D677B}"/>
              </a:ext>
            </a:extLst>
          </p:cNvPr>
          <p:cNvPicPr>
            <a:picLocks noChangeAspect="1"/>
          </p:cNvPicPr>
          <p:nvPr/>
        </p:nvPicPr>
        <p:blipFill rotWithShape="1">
          <a:blip r:embed="rId3" cstate="print"/>
          <a:srcRect r="267" b="3921"/>
          <a:stretch/>
        </p:blipFill>
        <p:spPr>
          <a:xfrm>
            <a:off x="6521569" y="2356475"/>
            <a:ext cx="5359891" cy="3655128"/>
          </a:xfrm>
          <a:prstGeom prst="rect">
            <a:avLst/>
          </a:prstGeom>
        </p:spPr>
      </p:pic>
    </p:spTree>
    <p:extLst>
      <p:ext uri="{BB962C8B-B14F-4D97-AF65-F5344CB8AC3E}">
        <p14:creationId xmlns:p14="http://schemas.microsoft.com/office/powerpoint/2010/main" xmlns="" val="729949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320BA2CC-B9BE-4AA1-B14D-E9C5B0F280AC}"/>
              </a:ext>
            </a:extLst>
          </p:cNvPr>
          <p:cNvSpPr>
            <a:spLocks noGrp="1"/>
          </p:cNvSpPr>
          <p:nvPr>
            <p:ph type="title"/>
          </p:nvPr>
        </p:nvSpPr>
        <p:spPr/>
        <p:txBody>
          <a:bodyPr/>
          <a:lstStyle/>
          <a:p>
            <a:pPr algn="ctr"/>
            <a:r>
              <a:rPr lang="tr-TR" dirty="0" err="1">
                <a:cs typeface="Calibri Light"/>
              </a:rPr>
              <a:t>bathroom</a:t>
            </a:r>
          </a:p>
        </p:txBody>
      </p:sp>
      <p:pic>
        <p:nvPicPr>
          <p:cNvPr id="4" name="Resim 4" descr="iç mekan, duvar, yer, oturma içeren bir resim&#10;&#10;Çok yüksek güvenilirlikle oluşturulmuş açıklama">
            <a:extLst>
              <a:ext uri="{FF2B5EF4-FFF2-40B4-BE49-F238E27FC236}">
                <a16:creationId xmlns:a16="http://schemas.microsoft.com/office/drawing/2014/main" xmlns="" id="{15937E1C-8DB8-4839-8927-4AD508FFBCDA}"/>
              </a:ext>
            </a:extLst>
          </p:cNvPr>
          <p:cNvPicPr>
            <a:picLocks noGrp="1" noChangeAspect="1"/>
          </p:cNvPicPr>
          <p:nvPr>
            <p:ph idx="1"/>
          </p:nvPr>
        </p:nvPicPr>
        <p:blipFill rotWithShape="1">
          <a:blip r:embed="rId2" cstate="print"/>
          <a:srcRect l="-2667" t="-4331" r="2933" b="4331"/>
          <a:stretch/>
        </p:blipFill>
        <p:spPr>
          <a:xfrm>
            <a:off x="4652841" y="1840142"/>
            <a:ext cx="5978598" cy="4051703"/>
          </a:xfrm>
          <a:prstGeom prst="rect">
            <a:avLst/>
          </a:prstGeom>
        </p:spPr>
      </p:pic>
      <p:sp>
        <p:nvSpPr>
          <p:cNvPr id="3" name="Metin kutusu 2">
            <a:extLst>
              <a:ext uri="{FF2B5EF4-FFF2-40B4-BE49-F238E27FC236}">
                <a16:creationId xmlns:a16="http://schemas.microsoft.com/office/drawing/2014/main" xmlns="" id="{C429746D-A82F-4C7B-A4E6-48B3F638C6E0}"/>
              </a:ext>
            </a:extLst>
          </p:cNvPr>
          <p:cNvSpPr txBox="1"/>
          <p:nvPr/>
        </p:nvSpPr>
        <p:spPr>
          <a:xfrm>
            <a:off x="684360" y="2316192"/>
            <a:ext cx="3735237" cy="35394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800" dirty="0" err="1">
                <a:solidFill>
                  <a:prstClr val="white"/>
                </a:solidFill>
                <a:cs typeface="Calibri"/>
              </a:rPr>
              <a:t>The</a:t>
            </a:r>
            <a:r>
              <a:rPr lang="tr-TR" sz="2800" dirty="0">
                <a:solidFill>
                  <a:prstClr val="white"/>
                </a:solidFill>
                <a:cs typeface="Calibri"/>
              </a:rPr>
              <a:t> </a:t>
            </a:r>
            <a:r>
              <a:rPr lang="tr-TR" sz="2800" dirty="0" err="1">
                <a:solidFill>
                  <a:prstClr val="white"/>
                </a:solidFill>
                <a:cs typeface="Calibri"/>
              </a:rPr>
              <a:t>different</a:t>
            </a:r>
            <a:r>
              <a:rPr lang="tr-TR" sz="2800" dirty="0">
                <a:solidFill>
                  <a:prstClr val="white"/>
                </a:solidFill>
                <a:cs typeface="Calibri"/>
              </a:rPr>
              <a:t> </a:t>
            </a:r>
            <a:r>
              <a:rPr lang="tr-TR" sz="2800" dirty="0" err="1">
                <a:solidFill>
                  <a:prstClr val="white"/>
                </a:solidFill>
                <a:cs typeface="Calibri"/>
              </a:rPr>
              <a:t>forms</a:t>
            </a:r>
            <a:r>
              <a:rPr lang="tr-TR" sz="2800" dirty="0">
                <a:solidFill>
                  <a:prstClr val="white"/>
                </a:solidFill>
                <a:cs typeface="Calibri"/>
              </a:rPr>
              <a:t> of </a:t>
            </a:r>
            <a:r>
              <a:rPr lang="tr-TR" sz="2800" dirty="0" err="1">
                <a:solidFill>
                  <a:prstClr val="white"/>
                </a:solidFill>
                <a:cs typeface="Calibri"/>
              </a:rPr>
              <a:t>the</a:t>
            </a:r>
            <a:r>
              <a:rPr lang="tr-TR" sz="2800" dirty="0">
                <a:solidFill>
                  <a:prstClr val="white"/>
                </a:solidFill>
                <a:cs typeface="Calibri"/>
              </a:rPr>
              <a:t> </a:t>
            </a:r>
            <a:r>
              <a:rPr lang="tr-TR" sz="2800" dirty="0" err="1">
                <a:solidFill>
                  <a:prstClr val="white"/>
                </a:solidFill>
                <a:cs typeface="Calibri"/>
              </a:rPr>
              <a:t>rooms</a:t>
            </a:r>
            <a:r>
              <a:rPr lang="tr-TR" sz="2800" dirty="0">
                <a:solidFill>
                  <a:prstClr val="white"/>
                </a:solidFill>
                <a:cs typeface="Calibri"/>
              </a:rPr>
              <a:t> </a:t>
            </a:r>
            <a:r>
              <a:rPr lang="tr-TR" sz="2800" dirty="0" err="1">
                <a:solidFill>
                  <a:prstClr val="white"/>
                </a:solidFill>
                <a:cs typeface="Calibri"/>
              </a:rPr>
              <a:t>will</a:t>
            </a:r>
            <a:r>
              <a:rPr lang="tr-TR" sz="2800" dirty="0">
                <a:solidFill>
                  <a:prstClr val="white"/>
                </a:solidFill>
                <a:cs typeface="Calibri"/>
              </a:rPr>
              <a:t> </a:t>
            </a:r>
            <a:r>
              <a:rPr lang="tr-TR" sz="2800" dirty="0" err="1">
                <a:solidFill>
                  <a:prstClr val="white"/>
                </a:solidFill>
                <a:cs typeface="Calibri"/>
              </a:rPr>
              <a:t>make</a:t>
            </a:r>
            <a:r>
              <a:rPr lang="tr-TR" sz="2800" dirty="0">
                <a:solidFill>
                  <a:prstClr val="white"/>
                </a:solidFill>
                <a:cs typeface="Calibri"/>
              </a:rPr>
              <a:t> </a:t>
            </a:r>
            <a:r>
              <a:rPr lang="tr-TR" sz="2800" dirty="0" err="1">
                <a:solidFill>
                  <a:prstClr val="white"/>
                </a:solidFill>
                <a:cs typeface="Calibri"/>
              </a:rPr>
              <a:t>the</a:t>
            </a:r>
            <a:r>
              <a:rPr lang="tr-TR" sz="2800" dirty="0">
                <a:solidFill>
                  <a:prstClr val="white"/>
                </a:solidFill>
                <a:cs typeface="Calibri"/>
              </a:rPr>
              <a:t> </a:t>
            </a:r>
            <a:r>
              <a:rPr lang="tr-TR" sz="2800" dirty="0" err="1">
                <a:solidFill>
                  <a:prstClr val="white"/>
                </a:solidFill>
                <a:cs typeface="Calibri"/>
              </a:rPr>
              <a:t>game</a:t>
            </a:r>
            <a:r>
              <a:rPr lang="tr-TR" sz="2800" dirty="0">
                <a:solidFill>
                  <a:prstClr val="white"/>
                </a:solidFill>
                <a:cs typeface="Calibri"/>
              </a:rPr>
              <a:t> </a:t>
            </a:r>
            <a:r>
              <a:rPr lang="tr-TR" sz="2800" dirty="0" err="1">
                <a:solidFill>
                  <a:prstClr val="white"/>
                </a:solidFill>
                <a:cs typeface="Calibri"/>
              </a:rPr>
              <a:t>more</a:t>
            </a:r>
            <a:r>
              <a:rPr lang="tr-TR" sz="2800" dirty="0">
                <a:solidFill>
                  <a:prstClr val="white"/>
                </a:solidFill>
                <a:cs typeface="Calibri"/>
              </a:rPr>
              <a:t> </a:t>
            </a:r>
            <a:r>
              <a:rPr lang="tr-TR" sz="2800" dirty="0" err="1">
                <a:solidFill>
                  <a:prstClr val="white"/>
                </a:solidFill>
                <a:cs typeface="Calibri"/>
              </a:rPr>
              <a:t>interesting</a:t>
            </a:r>
            <a:r>
              <a:rPr lang="tr-TR" sz="2800" dirty="0">
                <a:solidFill>
                  <a:prstClr val="white"/>
                </a:solidFill>
                <a:cs typeface="Calibri"/>
              </a:rPr>
              <a:t> </a:t>
            </a:r>
            <a:r>
              <a:rPr lang="tr-TR" sz="2800" dirty="0" err="1">
                <a:solidFill>
                  <a:prstClr val="white"/>
                </a:solidFill>
                <a:cs typeface="Calibri"/>
              </a:rPr>
              <a:t>and</a:t>
            </a:r>
            <a:r>
              <a:rPr lang="tr-TR" sz="2800" dirty="0">
                <a:solidFill>
                  <a:prstClr val="white"/>
                </a:solidFill>
                <a:cs typeface="Calibri"/>
              </a:rPr>
              <a:t> </a:t>
            </a:r>
            <a:r>
              <a:rPr lang="tr-TR" sz="2800" dirty="0" err="1">
                <a:solidFill>
                  <a:prstClr val="white"/>
                </a:solidFill>
                <a:cs typeface="Calibri"/>
              </a:rPr>
              <a:t>player</a:t>
            </a:r>
            <a:r>
              <a:rPr lang="tr-TR" sz="2800" dirty="0">
                <a:solidFill>
                  <a:prstClr val="white"/>
                </a:solidFill>
                <a:cs typeface="Calibri"/>
              </a:rPr>
              <a:t> </a:t>
            </a:r>
            <a:r>
              <a:rPr lang="tr-TR" sz="2800" dirty="0" err="1">
                <a:solidFill>
                  <a:prstClr val="white"/>
                </a:solidFill>
                <a:cs typeface="Calibri"/>
              </a:rPr>
              <a:t>does</a:t>
            </a:r>
            <a:r>
              <a:rPr lang="tr-TR" sz="2800" dirty="0">
                <a:solidFill>
                  <a:prstClr val="white"/>
                </a:solidFill>
                <a:cs typeface="Calibri"/>
              </a:rPr>
              <a:t> not </a:t>
            </a:r>
            <a:r>
              <a:rPr lang="tr-TR" sz="2800" dirty="0" err="1">
                <a:solidFill>
                  <a:prstClr val="white"/>
                </a:solidFill>
                <a:cs typeface="Calibri"/>
              </a:rPr>
              <a:t>lose</a:t>
            </a:r>
            <a:r>
              <a:rPr lang="tr-TR" sz="2800" dirty="0">
                <a:solidFill>
                  <a:prstClr val="white"/>
                </a:solidFill>
                <a:cs typeface="Calibri"/>
              </a:rPr>
              <a:t> his/her </a:t>
            </a:r>
            <a:r>
              <a:rPr lang="tr-TR" sz="2800" dirty="0" err="1">
                <a:solidFill>
                  <a:prstClr val="white"/>
                </a:solidFill>
                <a:cs typeface="Calibri"/>
              </a:rPr>
              <a:t>enthusiasm.And</a:t>
            </a:r>
            <a:r>
              <a:rPr lang="tr-TR" sz="2800" dirty="0">
                <a:solidFill>
                  <a:prstClr val="white"/>
                </a:solidFill>
                <a:cs typeface="Calibri"/>
              </a:rPr>
              <a:t>  </a:t>
            </a:r>
            <a:r>
              <a:rPr lang="tr-TR" sz="2800" dirty="0" err="1">
                <a:solidFill>
                  <a:prstClr val="white"/>
                </a:solidFill>
                <a:cs typeface="Calibri"/>
              </a:rPr>
              <a:t>the</a:t>
            </a:r>
            <a:r>
              <a:rPr lang="tr-TR" sz="2800" dirty="0">
                <a:solidFill>
                  <a:prstClr val="white"/>
                </a:solidFill>
                <a:cs typeface="Calibri"/>
              </a:rPr>
              <a:t> </a:t>
            </a:r>
            <a:r>
              <a:rPr lang="tr-TR" sz="2800" dirty="0" err="1">
                <a:solidFill>
                  <a:prstClr val="white"/>
                </a:solidFill>
                <a:cs typeface="Calibri"/>
              </a:rPr>
              <a:t>puzzle</a:t>
            </a:r>
            <a:r>
              <a:rPr lang="tr-TR" sz="2800" dirty="0">
                <a:solidFill>
                  <a:prstClr val="white"/>
                </a:solidFill>
                <a:cs typeface="Calibri"/>
              </a:rPr>
              <a:t> </a:t>
            </a:r>
            <a:r>
              <a:rPr lang="tr-TR" sz="2800" dirty="0" err="1">
                <a:solidFill>
                  <a:prstClr val="white"/>
                </a:solidFill>
                <a:cs typeface="Calibri"/>
              </a:rPr>
              <a:t>solving</a:t>
            </a:r>
            <a:r>
              <a:rPr lang="tr-TR" sz="2800" dirty="0">
                <a:solidFill>
                  <a:prstClr val="white"/>
                </a:solidFill>
                <a:cs typeface="Calibri"/>
              </a:rPr>
              <a:t> </a:t>
            </a:r>
            <a:r>
              <a:rPr lang="tr-TR" sz="2800" dirty="0" err="1">
                <a:solidFill>
                  <a:prstClr val="white"/>
                </a:solidFill>
                <a:cs typeface="Calibri"/>
              </a:rPr>
              <a:t>will</a:t>
            </a:r>
            <a:r>
              <a:rPr lang="tr-TR" sz="2800" dirty="0">
                <a:solidFill>
                  <a:prstClr val="white"/>
                </a:solidFill>
                <a:cs typeface="Calibri"/>
              </a:rPr>
              <a:t> </a:t>
            </a:r>
            <a:r>
              <a:rPr lang="tr-TR" sz="2800" dirty="0" err="1">
                <a:solidFill>
                  <a:prstClr val="white"/>
                </a:solidFill>
                <a:cs typeface="Calibri"/>
              </a:rPr>
              <a:t>become</a:t>
            </a:r>
            <a:r>
              <a:rPr lang="tr-TR" sz="2800" dirty="0">
                <a:solidFill>
                  <a:prstClr val="white"/>
                </a:solidFill>
                <a:cs typeface="Calibri"/>
              </a:rPr>
              <a:t> </a:t>
            </a:r>
            <a:r>
              <a:rPr lang="tr-TR" sz="2800" dirty="0" err="1">
                <a:solidFill>
                  <a:prstClr val="white"/>
                </a:solidFill>
                <a:cs typeface="Calibri"/>
              </a:rPr>
              <a:t>more</a:t>
            </a:r>
            <a:r>
              <a:rPr lang="tr-TR" sz="2800" dirty="0">
                <a:solidFill>
                  <a:prstClr val="white"/>
                </a:solidFill>
                <a:cs typeface="Calibri"/>
              </a:rPr>
              <a:t> </a:t>
            </a:r>
            <a:r>
              <a:rPr lang="tr-TR" sz="2800" dirty="0" err="1">
                <a:solidFill>
                  <a:prstClr val="white"/>
                </a:solidFill>
                <a:cs typeface="Calibri"/>
              </a:rPr>
              <a:t>complex</a:t>
            </a:r>
            <a:r>
              <a:rPr lang="tr-TR" sz="2800" dirty="0">
                <a:solidFill>
                  <a:prstClr val="white"/>
                </a:solidFill>
                <a:cs typeface="Calibri"/>
              </a:rPr>
              <a:t>.</a:t>
            </a:r>
            <a:endParaRPr lang="tr-TR" sz="2800" dirty="0">
              <a:solidFill>
                <a:prstClr val="white"/>
              </a:solidFill>
            </a:endParaRPr>
          </a:p>
        </p:txBody>
      </p:sp>
    </p:spTree>
    <p:extLst>
      <p:ext uri="{BB962C8B-B14F-4D97-AF65-F5344CB8AC3E}">
        <p14:creationId xmlns:p14="http://schemas.microsoft.com/office/powerpoint/2010/main" xmlns="" val="19522251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4BF559C2-EAB5-4DEC-825A-D30ABC381189}"/>
              </a:ext>
            </a:extLst>
          </p:cNvPr>
          <p:cNvSpPr>
            <a:spLocks noGrp="1"/>
          </p:cNvSpPr>
          <p:nvPr>
            <p:ph type="title"/>
          </p:nvPr>
        </p:nvSpPr>
        <p:spPr/>
        <p:txBody>
          <a:bodyPr/>
          <a:lstStyle/>
          <a:p>
            <a:pPr algn="ctr"/>
            <a:r>
              <a:rPr lang="tr-TR" dirty="0" err="1">
                <a:cs typeface="Calibri Light"/>
              </a:rPr>
              <a:t>Doctor's</a:t>
            </a:r>
            <a:r>
              <a:rPr lang="tr-TR" dirty="0">
                <a:cs typeface="Calibri Light"/>
              </a:rPr>
              <a:t> room</a:t>
            </a:r>
          </a:p>
        </p:txBody>
      </p:sp>
      <p:pic>
        <p:nvPicPr>
          <p:cNvPr id="4" name="Resim 4" descr="bina, kişi, açık hava, tablo içeren bir resim&#10;&#10;Yüksek güvenilirlikle oluşturulmuş açıklama">
            <a:extLst>
              <a:ext uri="{FF2B5EF4-FFF2-40B4-BE49-F238E27FC236}">
                <a16:creationId xmlns:a16="http://schemas.microsoft.com/office/drawing/2014/main" xmlns="" id="{E0068BBB-64DF-4D81-9234-FE9E4EC9E568}"/>
              </a:ext>
            </a:extLst>
          </p:cNvPr>
          <p:cNvPicPr>
            <a:picLocks noGrp="1" noChangeAspect="1"/>
          </p:cNvPicPr>
          <p:nvPr>
            <p:ph idx="1"/>
          </p:nvPr>
        </p:nvPicPr>
        <p:blipFill rotWithShape="1">
          <a:blip r:embed="rId2" cstate="print"/>
          <a:srcRect l="267" t="1575" r="2667" b="2756"/>
          <a:stretch/>
        </p:blipFill>
        <p:spPr>
          <a:xfrm>
            <a:off x="2582501" y="1825764"/>
            <a:ext cx="5231044" cy="3491101"/>
          </a:xfrm>
          <a:prstGeom prst="rect">
            <a:avLst/>
          </a:prstGeom>
        </p:spPr>
      </p:pic>
      <p:pic>
        <p:nvPicPr>
          <p:cNvPr id="6" name="Resim 6" descr="bina, iç mekan, duvar içeren bir resim&#10;&#10;Çok yüksek güvenilirlikle oluşturulmuş açıklama">
            <a:extLst>
              <a:ext uri="{FF2B5EF4-FFF2-40B4-BE49-F238E27FC236}">
                <a16:creationId xmlns:a16="http://schemas.microsoft.com/office/drawing/2014/main" xmlns="" id="{7C37B722-CF0A-4A0B-9291-2AB72DD194D7}"/>
              </a:ext>
            </a:extLst>
          </p:cNvPr>
          <p:cNvPicPr>
            <a:picLocks noChangeAspect="1"/>
          </p:cNvPicPr>
          <p:nvPr/>
        </p:nvPicPr>
        <p:blipFill rotWithShape="1">
          <a:blip r:embed="rId3" cstate="print"/>
          <a:srcRect l="11860" r="11051" b="3649"/>
          <a:stretch/>
        </p:blipFill>
        <p:spPr>
          <a:xfrm>
            <a:off x="7901796" y="1824512"/>
            <a:ext cx="4109732" cy="3494128"/>
          </a:xfrm>
          <a:prstGeom prst="rect">
            <a:avLst/>
          </a:prstGeom>
        </p:spPr>
      </p:pic>
      <p:sp>
        <p:nvSpPr>
          <p:cNvPr id="3" name="Metin kutusu 2">
            <a:extLst>
              <a:ext uri="{FF2B5EF4-FFF2-40B4-BE49-F238E27FC236}">
                <a16:creationId xmlns:a16="http://schemas.microsoft.com/office/drawing/2014/main" xmlns="" id="{09C7DFF5-06CE-48BF-942D-9DDA148AB129}"/>
              </a:ext>
            </a:extLst>
          </p:cNvPr>
          <p:cNvSpPr txBox="1"/>
          <p:nvPr/>
        </p:nvSpPr>
        <p:spPr>
          <a:xfrm>
            <a:off x="123644" y="2186796"/>
            <a:ext cx="2513162" cy="269203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400" dirty="0" err="1">
                <a:solidFill>
                  <a:prstClr val="white"/>
                </a:solidFill>
              </a:rPr>
              <a:t>This</a:t>
            </a:r>
            <a:r>
              <a:rPr lang="tr-TR" sz="2400" dirty="0">
                <a:solidFill>
                  <a:prstClr val="white"/>
                </a:solidFill>
              </a:rPr>
              <a:t> </a:t>
            </a:r>
            <a:r>
              <a:rPr lang="tr-TR" sz="2400" dirty="0" err="1">
                <a:solidFill>
                  <a:prstClr val="white"/>
                </a:solidFill>
              </a:rPr>
              <a:t>room</a:t>
            </a:r>
            <a:r>
              <a:rPr lang="tr-TR" sz="2400" dirty="0">
                <a:solidFill>
                  <a:prstClr val="white"/>
                </a:solidFill>
              </a:rPr>
              <a:t> </a:t>
            </a:r>
            <a:r>
              <a:rPr lang="tr-TR" sz="2400" dirty="0" err="1">
                <a:solidFill>
                  <a:prstClr val="white"/>
                </a:solidFill>
              </a:rPr>
              <a:t>will</a:t>
            </a:r>
            <a:r>
              <a:rPr lang="tr-TR" sz="2400" dirty="0">
                <a:solidFill>
                  <a:prstClr val="white"/>
                </a:solidFill>
              </a:rPr>
              <a:t> be </a:t>
            </a:r>
            <a:r>
              <a:rPr lang="tr-TR" sz="2400" dirty="0" err="1">
                <a:solidFill>
                  <a:prstClr val="white"/>
                </a:solidFill>
              </a:rPr>
              <a:t>the</a:t>
            </a:r>
            <a:r>
              <a:rPr lang="tr-TR" sz="2400" dirty="0">
                <a:solidFill>
                  <a:prstClr val="white"/>
                </a:solidFill>
              </a:rPr>
              <a:t> </a:t>
            </a:r>
            <a:r>
              <a:rPr lang="tr-TR" sz="2400" dirty="0" err="1">
                <a:solidFill>
                  <a:prstClr val="white"/>
                </a:solidFill>
              </a:rPr>
              <a:t>room</a:t>
            </a:r>
            <a:r>
              <a:rPr lang="tr-TR" sz="2400" dirty="0">
                <a:solidFill>
                  <a:prstClr val="white"/>
                </a:solidFill>
              </a:rPr>
              <a:t> </a:t>
            </a:r>
            <a:r>
              <a:rPr lang="tr-TR" sz="2400" dirty="0" err="1">
                <a:solidFill>
                  <a:prstClr val="white"/>
                </a:solidFill>
              </a:rPr>
              <a:t>where</a:t>
            </a:r>
            <a:r>
              <a:rPr lang="tr-TR" sz="2400" dirty="0">
                <a:solidFill>
                  <a:prstClr val="white"/>
                </a:solidFill>
              </a:rPr>
              <a:t> </a:t>
            </a:r>
            <a:r>
              <a:rPr lang="tr-TR" sz="2400" dirty="0" err="1">
                <a:solidFill>
                  <a:prstClr val="white"/>
                </a:solidFill>
              </a:rPr>
              <a:t>the</a:t>
            </a:r>
            <a:r>
              <a:rPr lang="tr-TR" sz="2400" dirty="0">
                <a:solidFill>
                  <a:prstClr val="white"/>
                </a:solidFill>
              </a:rPr>
              <a:t> </a:t>
            </a:r>
            <a:r>
              <a:rPr lang="tr-TR" sz="2400" dirty="0" err="1">
                <a:solidFill>
                  <a:prstClr val="white"/>
                </a:solidFill>
              </a:rPr>
              <a:t>game</a:t>
            </a:r>
            <a:r>
              <a:rPr lang="tr-TR" sz="2400" dirty="0">
                <a:solidFill>
                  <a:prstClr val="white"/>
                </a:solidFill>
              </a:rPr>
              <a:t> </a:t>
            </a:r>
            <a:r>
              <a:rPr lang="tr-TR" sz="2400" dirty="0" err="1">
                <a:solidFill>
                  <a:prstClr val="white"/>
                </a:solidFill>
              </a:rPr>
              <a:t>ends</a:t>
            </a:r>
            <a:r>
              <a:rPr lang="tr-TR" sz="2400" dirty="0">
                <a:solidFill>
                  <a:prstClr val="white"/>
                </a:solidFill>
              </a:rPr>
              <a:t>.</a:t>
            </a:r>
            <a:r>
              <a:rPr lang="tr-TR" sz="2400" dirty="0">
                <a:solidFill>
                  <a:prstClr val="white"/>
                </a:solidFill>
                <a:cs typeface="Calibri"/>
              </a:rPr>
              <a:t>   </a:t>
            </a:r>
            <a:r>
              <a:rPr lang="tr-TR" sz="2400" dirty="0" err="1">
                <a:solidFill>
                  <a:prstClr val="white"/>
                </a:solidFill>
                <a:cs typeface="Calibri"/>
              </a:rPr>
              <a:t>According</a:t>
            </a:r>
            <a:r>
              <a:rPr lang="tr-TR" sz="2400" dirty="0">
                <a:solidFill>
                  <a:prstClr val="white"/>
                </a:solidFill>
                <a:cs typeface="Calibri"/>
              </a:rPr>
              <a:t> </a:t>
            </a:r>
            <a:r>
              <a:rPr lang="tr-TR" sz="2400" dirty="0" err="1">
                <a:solidFill>
                  <a:prstClr val="white"/>
                </a:solidFill>
                <a:cs typeface="Calibri"/>
              </a:rPr>
              <a:t>to</a:t>
            </a:r>
            <a:r>
              <a:rPr lang="tr-TR" sz="2400" dirty="0">
                <a:solidFill>
                  <a:prstClr val="white"/>
                </a:solidFill>
                <a:cs typeface="Calibri"/>
              </a:rPr>
              <a:t> </a:t>
            </a:r>
            <a:r>
              <a:rPr lang="tr-TR" sz="2400" dirty="0" err="1">
                <a:solidFill>
                  <a:prstClr val="white"/>
                </a:solidFill>
                <a:cs typeface="Calibri"/>
              </a:rPr>
              <a:t>the</a:t>
            </a:r>
            <a:r>
              <a:rPr lang="tr-TR" sz="2400" dirty="0">
                <a:solidFill>
                  <a:prstClr val="white"/>
                </a:solidFill>
                <a:cs typeface="Calibri"/>
              </a:rPr>
              <a:t> </a:t>
            </a:r>
            <a:r>
              <a:rPr lang="tr-TR" sz="2400" dirty="0" err="1">
                <a:solidFill>
                  <a:prstClr val="white"/>
                </a:solidFill>
                <a:cs typeface="Calibri"/>
              </a:rPr>
              <a:t>progress</a:t>
            </a:r>
            <a:r>
              <a:rPr lang="tr-TR" sz="2400" dirty="0">
                <a:solidFill>
                  <a:prstClr val="white"/>
                </a:solidFill>
                <a:cs typeface="Calibri"/>
              </a:rPr>
              <a:t> of </a:t>
            </a:r>
            <a:r>
              <a:rPr lang="tr-TR" sz="2400" dirty="0" err="1">
                <a:solidFill>
                  <a:prstClr val="white"/>
                </a:solidFill>
                <a:cs typeface="Calibri"/>
              </a:rPr>
              <a:t>the</a:t>
            </a:r>
            <a:r>
              <a:rPr lang="tr-TR" sz="2400" dirty="0">
                <a:solidFill>
                  <a:prstClr val="white"/>
                </a:solidFill>
                <a:cs typeface="Calibri"/>
              </a:rPr>
              <a:t> </a:t>
            </a:r>
            <a:r>
              <a:rPr lang="tr-TR" sz="2400" dirty="0" err="1">
                <a:solidFill>
                  <a:prstClr val="white"/>
                </a:solidFill>
                <a:cs typeface="Calibri"/>
              </a:rPr>
              <a:t>player</a:t>
            </a:r>
            <a:r>
              <a:rPr lang="tr-TR" sz="2400" dirty="0">
                <a:solidFill>
                  <a:prstClr val="white"/>
                </a:solidFill>
                <a:cs typeface="Calibri"/>
              </a:rPr>
              <a:t> , </a:t>
            </a:r>
            <a:r>
              <a:rPr lang="tr-TR" sz="2400" dirty="0" err="1">
                <a:solidFill>
                  <a:prstClr val="white"/>
                </a:solidFill>
                <a:cs typeface="Calibri"/>
              </a:rPr>
              <a:t>scene</a:t>
            </a:r>
            <a:r>
              <a:rPr lang="tr-TR" sz="2400" dirty="0">
                <a:solidFill>
                  <a:prstClr val="white"/>
                </a:solidFill>
                <a:cs typeface="Calibri"/>
              </a:rPr>
              <a:t> </a:t>
            </a:r>
            <a:r>
              <a:rPr lang="tr-TR" sz="2400" dirty="0" err="1">
                <a:solidFill>
                  <a:prstClr val="white"/>
                </a:solidFill>
                <a:cs typeface="Calibri"/>
              </a:rPr>
              <a:t>might</a:t>
            </a:r>
            <a:r>
              <a:rPr lang="tr-TR" sz="2400" dirty="0">
                <a:solidFill>
                  <a:prstClr val="white"/>
                </a:solidFill>
                <a:cs typeface="Calibri"/>
              </a:rPr>
              <a:t> be </a:t>
            </a:r>
            <a:r>
              <a:rPr lang="tr-TR" sz="2400" dirty="0" err="1">
                <a:solidFill>
                  <a:prstClr val="white"/>
                </a:solidFill>
                <a:cs typeface="Calibri"/>
              </a:rPr>
              <a:t>change</a:t>
            </a:r>
            <a:r>
              <a:rPr lang="tr-TR" sz="2400" dirty="0">
                <a:solidFill>
                  <a:prstClr val="white"/>
                </a:solidFill>
                <a:cs typeface="Calibri"/>
              </a:rPr>
              <a:t>.</a:t>
            </a:r>
            <a:endParaRPr lang="tr-TR" sz="2400" dirty="0">
              <a:solidFill>
                <a:prstClr val="white"/>
              </a:solidFill>
            </a:endParaRPr>
          </a:p>
        </p:txBody>
      </p:sp>
    </p:spTree>
    <p:extLst>
      <p:ext uri="{BB962C8B-B14F-4D97-AF65-F5344CB8AC3E}">
        <p14:creationId xmlns:p14="http://schemas.microsoft.com/office/powerpoint/2010/main" xmlns="" val="3435289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85800" y="609480"/>
            <a:ext cx="10131120" cy="145584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
        <p:nvSpPr>
          <p:cNvPr id="134" name="TextShape 2"/>
          <p:cNvSpPr txBox="1"/>
          <p:nvPr/>
        </p:nvSpPr>
        <p:spPr>
          <a:xfrm>
            <a:off x="685800" y="2142000"/>
            <a:ext cx="10131120" cy="364860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
        <p:nvSpPr>
          <p:cNvPr id="5" name="TextShape 1"/>
          <p:cNvSpPr txBox="1">
            <a:spLocks/>
          </p:cNvSpPr>
          <p:nvPr/>
        </p:nvSpPr>
        <p:spPr>
          <a:xfrm>
            <a:off x="695400" y="0"/>
            <a:ext cx="10131120" cy="1012584"/>
          </a:xfrm>
          <a:prstGeom prst="rect">
            <a:avLst/>
          </a:pr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3600" b="1" i="0" u="none" strike="noStrike" kern="0" cap="all" spc="-1" normalizeH="0" baseline="0" noProof="0" dirty="0" smtClean="0">
                <a:ln>
                  <a:noFill/>
                </a:ln>
                <a:solidFill>
                  <a:srgbClr val="FFFFFF"/>
                </a:solidFill>
                <a:effectLst/>
                <a:uLnTx/>
                <a:uFill>
                  <a:solidFill>
                    <a:srgbClr val="FFFFFF"/>
                  </a:solidFill>
                </a:uFill>
                <a:latin typeface="Consolas"/>
              </a:rPr>
              <a:t>LEVEL 3 – HOSPITAL (#P2)</a:t>
            </a:r>
            <a:endParaRPr kumimoji="0" lang="tr-TR" sz="1800" b="0" i="0" u="none" strike="noStrike" kern="0" cap="none" spc="-1" normalizeH="0" baseline="0" noProof="0" dirty="0">
              <a:ln>
                <a:noFill/>
              </a:ln>
              <a:solidFill>
                <a:srgbClr val="FFFFFF"/>
              </a:solidFill>
              <a:effectLst/>
              <a:uLnTx/>
              <a:uFill>
                <a:solidFill>
                  <a:srgbClr val="FFFFFF"/>
                </a:solidFill>
              </a:uFill>
              <a:latin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685800" y="609480"/>
            <a:ext cx="10131120" cy="145584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
        <p:nvSpPr>
          <p:cNvPr id="136" name="TextShape 2"/>
          <p:cNvSpPr txBox="1"/>
          <p:nvPr/>
        </p:nvSpPr>
        <p:spPr>
          <a:xfrm>
            <a:off x="685800" y="2142000"/>
            <a:ext cx="10131120" cy="364860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735120" y="-172080"/>
            <a:ext cx="10131120" cy="80280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PROJECT PLAN – GANTT CHART</a:t>
            </a:r>
            <a:endParaRPr lang="tr-TR" sz="1800" b="0" strike="noStrike" spc="-1">
              <a:solidFill>
                <a:srgbClr val="FFFFFF"/>
              </a:solidFill>
              <a:uFill>
                <a:solidFill>
                  <a:srgbClr val="FFFFFF"/>
                </a:solidFill>
              </a:uFill>
              <a:latin typeface="Calibri"/>
            </a:endParaRPr>
          </a:p>
        </p:txBody>
      </p:sp>
      <p:pic>
        <p:nvPicPr>
          <p:cNvPr id="2" name="Picture 2" descr="A screenshot of a cell phone&#10;&#10;Description generated with very high confidence">
            <a:extLst>
              <a:ext uri="{FF2B5EF4-FFF2-40B4-BE49-F238E27FC236}">
                <a16:creationId xmlns:a16="http://schemas.microsoft.com/office/drawing/2014/main" xmlns="" id="{BFB1FD13-DBC0-42CD-B8A5-E10A59CCF538}"/>
              </a:ext>
            </a:extLst>
          </p:cNvPr>
          <p:cNvPicPr>
            <a:picLocks noChangeAspect="1"/>
          </p:cNvPicPr>
          <p:nvPr/>
        </p:nvPicPr>
        <p:blipFill>
          <a:blip r:embed="rId2" cstate="print"/>
          <a:stretch>
            <a:fillRect/>
          </a:stretch>
        </p:blipFill>
        <p:spPr>
          <a:xfrm>
            <a:off x="0" y="475356"/>
            <a:ext cx="12192000" cy="63848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6646" y="142852"/>
            <a:ext cx="11858708" cy="390628"/>
          </a:xfrm>
        </p:spPr>
        <p:txBody>
          <a:bodyPr/>
          <a:lstStyle/>
          <a:p>
            <a:pPr algn="ctr"/>
            <a:r>
              <a:rPr lang="tr-TR" sz="2400" b="1" dirty="0">
                <a:solidFill>
                  <a:schemeClr val="bg1"/>
                </a:solidFill>
                <a:latin typeface="Consolas" pitchFamily="49" charset="0"/>
              </a:rPr>
              <a:t>MAIN MENU</a:t>
            </a:r>
          </a:p>
        </p:txBody>
      </p:sp>
      <p:pic>
        <p:nvPicPr>
          <p:cNvPr id="4" name="3 Resim" descr="MainMenu.png"/>
          <p:cNvPicPr>
            <a:picLocks noChangeAspect="1"/>
          </p:cNvPicPr>
          <p:nvPr/>
        </p:nvPicPr>
        <p:blipFill>
          <a:blip r:embed="rId2" cstate="print"/>
          <a:stretch>
            <a:fillRect/>
          </a:stretch>
        </p:blipFill>
        <p:spPr>
          <a:xfrm>
            <a:off x="166646" y="642918"/>
            <a:ext cx="11858708" cy="60722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309522" y="0"/>
            <a:ext cx="11572956" cy="571480"/>
          </a:xfrm>
        </p:spPr>
        <p:txBody>
          <a:bodyPr/>
          <a:lstStyle/>
          <a:p>
            <a:pPr algn="ctr"/>
            <a:r>
              <a:rPr lang="tr-TR" sz="2400" b="1" dirty="0">
                <a:solidFill>
                  <a:schemeClr val="bg1"/>
                </a:solidFill>
                <a:latin typeface="Consolas" pitchFamily="49" charset="0"/>
              </a:rPr>
              <a:t>AGATEOPHOBIA (SUB-MENU)</a:t>
            </a:r>
          </a:p>
        </p:txBody>
      </p:sp>
      <p:pic>
        <p:nvPicPr>
          <p:cNvPr id="5" name="4 Resim" descr="MainMenu.png"/>
          <p:cNvPicPr>
            <a:picLocks noChangeAspect="1"/>
          </p:cNvPicPr>
          <p:nvPr/>
        </p:nvPicPr>
        <p:blipFill>
          <a:blip r:embed="rId2" cstate="print"/>
          <a:stretch>
            <a:fillRect/>
          </a:stretch>
        </p:blipFill>
        <p:spPr>
          <a:xfrm>
            <a:off x="309522" y="642918"/>
            <a:ext cx="11572956" cy="60722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95208" y="0"/>
            <a:ext cx="12001584" cy="462066"/>
          </a:xfrm>
        </p:spPr>
        <p:txBody>
          <a:bodyPr/>
          <a:lstStyle/>
          <a:p>
            <a:pPr algn="ctr"/>
            <a:r>
              <a:rPr lang="tr-TR" sz="2400" b="1" dirty="0">
                <a:solidFill>
                  <a:schemeClr val="bg1"/>
                </a:solidFill>
                <a:latin typeface="Consolas" pitchFamily="49" charset="0"/>
              </a:rPr>
              <a:t>OPTIONS &amp; CREDITS (SUB-MENU)</a:t>
            </a:r>
          </a:p>
        </p:txBody>
      </p:sp>
      <p:pic>
        <p:nvPicPr>
          <p:cNvPr id="5" name="4 Resim" descr="MainMenu.png"/>
          <p:cNvPicPr>
            <a:picLocks noChangeAspect="1"/>
          </p:cNvPicPr>
          <p:nvPr/>
        </p:nvPicPr>
        <p:blipFill>
          <a:blip r:embed="rId2" cstate="print"/>
          <a:stretch>
            <a:fillRect/>
          </a:stretch>
        </p:blipFill>
        <p:spPr>
          <a:xfrm>
            <a:off x="95208" y="500042"/>
            <a:ext cx="5786478" cy="5857916"/>
          </a:xfrm>
          <a:prstGeom prst="rect">
            <a:avLst/>
          </a:prstGeom>
        </p:spPr>
      </p:pic>
      <p:pic>
        <p:nvPicPr>
          <p:cNvPr id="6" name="5 Resim" descr="MainMenu.png"/>
          <p:cNvPicPr>
            <a:picLocks noChangeAspect="1"/>
          </p:cNvPicPr>
          <p:nvPr/>
        </p:nvPicPr>
        <p:blipFill>
          <a:blip r:embed="rId3" cstate="print"/>
          <a:stretch>
            <a:fillRect/>
          </a:stretch>
        </p:blipFill>
        <p:spPr>
          <a:xfrm>
            <a:off x="6024562" y="500042"/>
            <a:ext cx="6072230" cy="5857916"/>
          </a:xfrm>
          <a:prstGeom prst="rect">
            <a:avLst/>
          </a:prstGeom>
        </p:spPr>
      </p:pic>
      <p:sp>
        <p:nvSpPr>
          <p:cNvPr id="7" name="1 Başlık"/>
          <p:cNvSpPr txBox="1">
            <a:spLocks/>
          </p:cNvSpPr>
          <p:nvPr/>
        </p:nvSpPr>
        <p:spPr>
          <a:xfrm>
            <a:off x="95208" y="6395934"/>
            <a:ext cx="5786478" cy="462066"/>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400" b="1" i="0" u="none" strike="noStrike" kern="0" cap="none" spc="0" normalizeH="0" baseline="0" noProof="0" dirty="0">
                <a:ln>
                  <a:noFill/>
                </a:ln>
                <a:solidFill>
                  <a:schemeClr val="bg1"/>
                </a:solidFill>
                <a:effectLst/>
                <a:uLnTx/>
                <a:uFillTx/>
                <a:latin typeface="Consolas" pitchFamily="49" charset="0"/>
              </a:rPr>
              <a:t>OPTIONS</a:t>
            </a:r>
          </a:p>
        </p:txBody>
      </p:sp>
      <p:sp>
        <p:nvSpPr>
          <p:cNvPr id="8" name="1 Başlık"/>
          <p:cNvSpPr txBox="1">
            <a:spLocks/>
          </p:cNvSpPr>
          <p:nvPr/>
        </p:nvSpPr>
        <p:spPr>
          <a:xfrm>
            <a:off x="6024562" y="6395934"/>
            <a:ext cx="6072230" cy="462066"/>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400" b="1" i="0" u="none" strike="noStrike" kern="0" cap="none" spc="0" normalizeH="0" baseline="0" noProof="0" dirty="0">
                <a:ln>
                  <a:noFill/>
                </a:ln>
                <a:solidFill>
                  <a:schemeClr val="bg1"/>
                </a:solidFill>
                <a:effectLst/>
                <a:uLnTx/>
                <a:uFillTx/>
                <a:latin typeface="Consolas" pitchFamily="49" charset="0"/>
              </a:rPr>
              <a:t>CREDITS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380960" y="-42120"/>
            <a:ext cx="11430080" cy="93132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1 – HAUNTED FOREST (SUMMARY OF #P1)</a:t>
            </a:r>
            <a:endParaRPr lang="tr-TR" sz="1800" b="0" strike="noStrike" spc="-1" dirty="0">
              <a:solidFill>
                <a:srgbClr val="FFFFFF"/>
              </a:solidFill>
              <a:uFill>
                <a:solidFill>
                  <a:srgbClr val="FFFFFF"/>
                </a:solidFill>
              </a:uFill>
              <a:latin typeface="Calibri"/>
            </a:endParaRPr>
          </a:p>
        </p:txBody>
      </p:sp>
      <p:pic>
        <p:nvPicPr>
          <p:cNvPr id="93" name="Picture 4"/>
          <p:cNvPicPr/>
          <p:nvPr/>
        </p:nvPicPr>
        <p:blipFill>
          <a:blip r:embed="rId2" cstate="print"/>
          <a:stretch/>
        </p:blipFill>
        <p:spPr>
          <a:xfrm>
            <a:off x="308160" y="751320"/>
            <a:ext cx="11591640" cy="4848840"/>
          </a:xfrm>
          <a:prstGeom prst="rect">
            <a:avLst/>
          </a:prstGeom>
          <a:ln>
            <a:noFill/>
          </a:ln>
        </p:spPr>
      </p:pic>
      <p:sp>
        <p:nvSpPr>
          <p:cNvPr id="94" name="CustomShape 2"/>
          <p:cNvSpPr/>
          <p:nvPr/>
        </p:nvSpPr>
        <p:spPr>
          <a:xfrm>
            <a:off x="1866960" y="5267160"/>
            <a:ext cx="8467200" cy="179892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r>
              <a:rPr lang="en-US" sz="2400" b="1" strike="noStrike" spc="-1" dirty="0">
                <a:solidFill>
                  <a:schemeClr val="bg1"/>
                </a:solidFill>
                <a:uFill>
                  <a:solidFill>
                    <a:srgbClr val="FFFFFF"/>
                  </a:solidFill>
                </a:uFill>
                <a:latin typeface="Consolas" pitchFamily="49" charset="0"/>
              </a:rPr>
              <a:t>We mentioned before, on</a:t>
            </a:r>
            <a:r>
              <a:rPr lang="tr-TR" sz="2400" b="1" strike="noStrike" spc="-1" dirty="0">
                <a:solidFill>
                  <a:schemeClr val="bg1"/>
                </a:solidFill>
                <a:uFill>
                  <a:solidFill>
                    <a:srgbClr val="FFFFFF"/>
                  </a:solidFill>
                </a:uFill>
                <a:latin typeface="Consolas" pitchFamily="49" charset="0"/>
              </a:rPr>
              <a:t> </a:t>
            </a:r>
            <a:r>
              <a:rPr lang="en-US" sz="2400" b="1" strike="noStrike" spc="-1" dirty="0">
                <a:solidFill>
                  <a:schemeClr val="bg1"/>
                </a:solidFill>
                <a:uFill>
                  <a:solidFill>
                    <a:srgbClr val="FFFFFF"/>
                  </a:solidFill>
                </a:uFill>
                <a:latin typeface="Consolas" pitchFamily="49" charset="0"/>
              </a:rPr>
              <a:t>the project proposal, how the haunted forest scene would look like.</a:t>
            </a:r>
            <a:endParaRPr lang="en-US" sz="2000" b="1" strike="noStrike" spc="-1" dirty="0">
              <a:solidFill>
                <a:schemeClr val="bg1"/>
              </a:solidFill>
              <a:uFill>
                <a:solidFill>
                  <a:srgbClr val="FFFFFF"/>
                </a:solidFill>
              </a:uFill>
              <a:latin typeface="Consolas" pitchFamily="49" charset="0"/>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ökyüzü">
  <a:themeElements>
    <a:clrScheme name="Gökyüzü">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Gökyüzü">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ökyüzü">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ppt/theme/theme4.xml><?xml version="1.0" encoding="utf-8"?>
<a:theme xmlns:a="http://schemas.openxmlformats.org/drawingml/2006/main" name="1_Gökyüzü">
  <a:themeElements>
    <a:clrScheme name="Gökyüzü">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Gökyüzü">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ökyüzü">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184</TotalTime>
  <Words>916</Words>
  <Application>Microsoft Office PowerPoint</Application>
  <PresentationFormat>Özel</PresentationFormat>
  <Paragraphs>90</Paragraphs>
  <Slides>57</Slides>
  <Notes>0</Notes>
  <HiddenSlides>0</HiddenSlides>
  <MMClips>0</MMClips>
  <ScaleCrop>false</ScaleCrop>
  <HeadingPairs>
    <vt:vector size="4" baseType="variant">
      <vt:variant>
        <vt:lpstr>Tema</vt:lpstr>
      </vt:variant>
      <vt:variant>
        <vt:i4>4</vt:i4>
      </vt:variant>
      <vt:variant>
        <vt:lpstr>Slayt Başlıkları</vt:lpstr>
      </vt:variant>
      <vt:variant>
        <vt:i4>57</vt:i4>
      </vt:variant>
    </vt:vector>
  </HeadingPairs>
  <TitlesOfParts>
    <vt:vector size="61" baseType="lpstr">
      <vt:lpstr>Office Theme</vt:lpstr>
      <vt:lpstr>Office Theme</vt:lpstr>
      <vt:lpstr>Gökyüzü</vt:lpstr>
      <vt:lpstr>1_Gökyüzü</vt:lpstr>
      <vt:lpstr>Slayt 1</vt:lpstr>
      <vt:lpstr>Slayt 2</vt:lpstr>
      <vt:lpstr>Slayt 3</vt:lpstr>
      <vt:lpstr>Slayt 4</vt:lpstr>
      <vt:lpstr>Slayt 5</vt:lpstr>
      <vt:lpstr>MAIN MENU</vt:lpstr>
      <vt:lpstr>AGATEOPHOBIA (SUB-MENU)</vt:lpstr>
      <vt:lpstr>OPTIONS &amp; CREDITS (SUB-MENU)</vt:lpstr>
      <vt:lpstr>Slayt 9</vt:lpstr>
      <vt:lpstr>Slayt 10</vt:lpstr>
      <vt:lpstr>Slayt 11</vt:lpstr>
      <vt:lpstr>Slayt 12</vt:lpstr>
      <vt:lpstr>Slayt 13</vt:lpstr>
      <vt:lpstr>Slayt 14</vt:lpstr>
      <vt:lpstr>LEVEL 1 – HAUNTED FOREST (#P2) SOME DETAILS</vt:lpstr>
      <vt:lpstr>WINDZONE</vt:lpstr>
      <vt:lpstr>POST PROCESSING</vt:lpstr>
      <vt:lpstr>Slayt 18</vt:lpstr>
      <vt:lpstr>Slayt 19</vt:lpstr>
      <vt:lpstr>Slayt 20</vt:lpstr>
      <vt:lpstr>Slayt 21</vt:lpstr>
      <vt:lpstr>Slayt 22</vt:lpstr>
      <vt:lpstr>Slayt 23</vt:lpstr>
      <vt:lpstr>Slayt 24</vt:lpstr>
      <vt:lpstr>Slayt 25</vt:lpstr>
      <vt:lpstr>Slayt 26</vt:lpstr>
      <vt:lpstr>Slayt 27</vt:lpstr>
      <vt:lpstr>Slayt 28</vt:lpstr>
      <vt:lpstr>Slayt 29</vt:lpstr>
      <vt:lpstr>Slayt 30</vt:lpstr>
      <vt:lpstr>Slayt 31</vt:lpstr>
      <vt:lpstr>Slayt 32</vt:lpstr>
      <vt:lpstr>Slayt 33</vt:lpstr>
      <vt:lpstr>Slayt 34</vt:lpstr>
      <vt:lpstr>Slayt 35</vt:lpstr>
      <vt:lpstr>Slayt 36</vt:lpstr>
      <vt:lpstr>Slayt 37</vt:lpstr>
      <vt:lpstr>Slayt 38</vt:lpstr>
      <vt:lpstr>Slayt 39</vt:lpstr>
      <vt:lpstr>Slayt 40</vt:lpstr>
      <vt:lpstr>Slayt 41</vt:lpstr>
      <vt:lpstr>Slayt 42</vt:lpstr>
      <vt:lpstr>Slayt 43</vt:lpstr>
      <vt:lpstr>Slayt 44</vt:lpstr>
      <vt:lpstr>Slayt 45</vt:lpstr>
      <vt:lpstr>LEVEL 2 – BURNT HOUSE (#P2)</vt:lpstr>
      <vt:lpstr>Slayt 47</vt:lpstr>
      <vt:lpstr>Slayt 48</vt:lpstr>
      <vt:lpstr>LEVEL 3 – HOSPITAL (SUMMARY OF #P1)</vt:lpstr>
      <vt:lpstr>General ARCHITECTURE OF HOSPITAL</vt:lpstr>
      <vt:lpstr>General views of the level</vt:lpstr>
      <vt:lpstr>Dıfferent Featured rooms</vt:lpstr>
      <vt:lpstr>bathroom</vt:lpstr>
      <vt:lpstr>Doctor's room</vt:lpstr>
      <vt:lpstr>Slayt 55</vt:lpstr>
      <vt:lpstr>Slayt 56</vt:lpstr>
      <vt:lpstr>Slayt 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subject/>
  <dc:creator/>
  <dc:description/>
  <cp:lastModifiedBy>Gökay Atay</cp:lastModifiedBy>
  <cp:revision>40</cp:revision>
  <dcterms:created xsi:type="dcterms:W3CDTF">2012-08-15T22:53:30Z</dcterms:created>
  <dcterms:modified xsi:type="dcterms:W3CDTF">2018-05-09T22:25:08Z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Geniş ekran</vt:lpwstr>
  </property>
  <property fmtid="{D5CDD505-2E9C-101B-9397-08002B2CF9AE}" pid="9" name="ScaleCrop">
    <vt:bool>false</vt:bool>
  </property>
  <property fmtid="{D5CDD505-2E9C-101B-9397-08002B2CF9AE}" pid="10" name="ShareDoc">
    <vt:bool>false</vt:bool>
  </property>
  <property fmtid="{D5CDD505-2E9C-101B-9397-08002B2CF9AE}" pid="11" name="Slides">
    <vt:i4>32</vt:i4>
  </property>
</Properties>
</file>